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4" r:id="rId3"/>
    <p:sldId id="283" r:id="rId4"/>
    <p:sldId id="287" r:id="rId5"/>
    <p:sldId id="310" r:id="rId6"/>
    <p:sldId id="288" r:id="rId7"/>
    <p:sldId id="289" r:id="rId8"/>
    <p:sldId id="290" r:id="rId9"/>
    <p:sldId id="292" r:id="rId10"/>
    <p:sldId id="294" r:id="rId11"/>
    <p:sldId id="295" r:id="rId12"/>
    <p:sldId id="296" r:id="rId13"/>
    <p:sldId id="264" r:id="rId14"/>
    <p:sldId id="265" r:id="rId15"/>
    <p:sldId id="267" r:id="rId16"/>
    <p:sldId id="266" r:id="rId17"/>
    <p:sldId id="311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5" r:id="rId26"/>
    <p:sldId id="306" r:id="rId27"/>
    <p:sldId id="304" r:id="rId28"/>
    <p:sldId id="307" r:id="rId29"/>
    <p:sldId id="308" r:id="rId30"/>
    <p:sldId id="30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A513"/>
    <a:srgbClr val="735CAC"/>
    <a:srgbClr val="E4DF13"/>
    <a:srgbClr val="BE2881"/>
    <a:srgbClr val="98DFF0"/>
    <a:srgbClr val="D91192"/>
    <a:srgbClr val="770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3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8A01C-D8F1-98B2-FC69-B1D78F4F6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FEF56-1B4D-5CFF-5F6F-8843E4884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13C73-4E1A-D34E-2509-D341367B4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0CB1-780F-4FCC-A8A5-33B880C62A05}" type="datetimeFigureOut">
              <a:rPr lang="en-IN" smtClean="0"/>
              <a:t>13-06-2024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64443-4D9D-2126-F466-0C481DE48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94001-F480-E7E1-6AE4-2DF69100C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400A-3951-4B0D-ABDD-476D598B48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01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AB6E-BAAD-865E-B3E0-B85C0624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E1B9D1-E9F7-8515-7817-E445C6453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C2139-3F88-641A-6735-B62B68F4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0CB1-780F-4FCC-A8A5-33B880C62A05}" type="datetimeFigureOut">
              <a:rPr lang="en-IN" smtClean="0"/>
              <a:t>13-06-2024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A23B2-A952-8056-44DA-7F231D426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F3451-500D-0AFB-0936-BDF562E6E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400A-3951-4B0D-ABDD-476D598B48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490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434D16-23C9-AD0F-6240-ACD5F57B12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3B2BE-D95C-CB5B-0754-5D7192886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ED678-AD5B-4925-963F-D0C9AE20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0CB1-780F-4FCC-A8A5-33B880C62A05}" type="datetimeFigureOut">
              <a:rPr lang="en-IN" smtClean="0"/>
              <a:t>13-06-2024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92BA3-496E-F626-B1C0-C7A51CE1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A9DDE-8169-5AB6-8450-CC81F46E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400A-3951-4B0D-ABDD-476D598B48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301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10D3-A547-7DCE-9719-7435FAFC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22100-B5DA-4770-71A1-410B0DB7C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21917-8C4C-FFB2-A748-CA2052F6E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0CB1-780F-4FCC-A8A5-33B880C62A05}" type="datetimeFigureOut">
              <a:rPr lang="en-IN" smtClean="0"/>
              <a:t>13-06-2024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2FE89-8B55-A79E-FA82-2F56B4A38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3BE86-4541-A978-C1D7-565DBAE7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400A-3951-4B0D-ABDD-476D598B48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7347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13F3A-8A89-9075-B57C-64B19F8FD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D3CE-B397-A397-B1E7-5813CC561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A0DFA-ED88-B8B0-05F7-5D36B059E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0CB1-780F-4FCC-A8A5-33B880C62A05}" type="datetimeFigureOut">
              <a:rPr lang="en-IN" smtClean="0"/>
              <a:t>13-06-2024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DB996-17DF-D4EA-7ED4-91D21F2B3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01DF8-91A2-0B29-0FE0-D9C3C2402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400A-3951-4B0D-ABDD-476D598B48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6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BD704-A7F7-5FEA-5466-621B0EA3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4F8CC-998C-3FBA-894D-031755CF6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404CB-E7E4-EB9D-8578-9BDA5BB7A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07FB3-4F56-3BCA-FDB4-B78B6DC2A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0CB1-780F-4FCC-A8A5-33B880C62A05}" type="datetimeFigureOut">
              <a:rPr lang="en-IN" smtClean="0"/>
              <a:t>13-06-2024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2B860-1BA4-B263-2EFA-84BACC0E8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C80CC-3BC0-0A0B-464F-2BB68755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400A-3951-4B0D-ABDD-476D598B48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2870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2B031-378F-5C4A-D9DE-2DF5CC00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FEAC4-DD17-E4DB-42CB-869516940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D7282-ECA0-D443-F069-A390756E1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36F4A7-AD0B-237A-7786-DBF451338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88A40-8449-1FFC-85C4-8FF1FBA985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E7C0B2-6A87-4AA1-4CED-4551041FA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0CB1-780F-4FCC-A8A5-33B880C62A05}" type="datetimeFigureOut">
              <a:rPr lang="en-IN" smtClean="0"/>
              <a:t>13-06-2024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D62890-61AE-4DCD-C578-CC2D1B5B9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381D5-D05D-4B46-9B03-61514DAE6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400A-3951-4B0D-ABDD-476D598B48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58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93FAB-D445-BA3D-68FE-FF26582E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1BDA87-5636-D01A-616C-0793627FD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0CB1-780F-4FCC-A8A5-33B880C62A05}" type="datetimeFigureOut">
              <a:rPr lang="en-IN" smtClean="0"/>
              <a:t>13-06-2024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85B0E-3F11-8E40-D8F0-50FD25B0C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355C8-1CA6-BC10-5B6C-E245AA9E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400A-3951-4B0D-ABDD-476D598B48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280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AC1CD4-63B3-B3CD-0A00-02F2E3C9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0CB1-780F-4FCC-A8A5-33B880C62A05}" type="datetimeFigureOut">
              <a:rPr lang="en-IN" smtClean="0"/>
              <a:t>13-06-2024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562DB7-5D5C-7B8A-F020-A3AFA0884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2CEAD-5821-4C78-59D1-84EB27483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400A-3951-4B0D-ABDD-476D598B48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379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D7512-CDBD-F3F0-9317-CC0866DDA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EFAE7-CD8E-2313-EF50-39879EDB8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F60F5-4412-951E-5ADD-90D1CDFAE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5AD21-292C-637C-D999-381CA260A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0CB1-780F-4FCC-A8A5-33B880C62A05}" type="datetimeFigureOut">
              <a:rPr lang="en-IN" smtClean="0"/>
              <a:t>13-06-2024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44582-0AE5-A382-B123-0E98F514E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5D085-8754-06C8-52B1-5DB92B3FB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400A-3951-4B0D-ABDD-476D598B48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61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EF07-AC93-5836-15DC-67FB170D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3C3334-A917-53C2-E11F-511419186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D19D92-1EC8-6A99-6B00-F7052E2A7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30F71-04FC-39E6-18BC-C44E85128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0CB1-780F-4FCC-A8A5-33B880C62A05}" type="datetimeFigureOut">
              <a:rPr lang="en-IN" smtClean="0"/>
              <a:t>13-06-2024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A3F58-936E-B6F0-817C-6FBBC4C19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F1807-5120-63B8-6689-4D7099DA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400A-3951-4B0D-ABDD-476D598B48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9817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31C445-3164-C7F8-DB3C-8554D00E7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99FC2-1AE0-99DB-AD4F-73DCB240A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9EAAF-F9AC-F0F3-AFEE-BF31E6733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00CB1-780F-4FCC-A8A5-33B880C62A05}" type="datetimeFigureOut">
              <a:rPr lang="en-IN" smtClean="0"/>
              <a:t>13-06-2024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9EC86-D60E-5975-C351-1F2883779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F400D-2180-A72E-57B7-665420728B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A400A-3951-4B0D-ABDD-476D598B48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526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2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OX2FWvbF0M?feature=oembed" TargetMode="Externa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AnCGmRfHNY?feature=oembed" TargetMode="Externa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E7C8A9-902D-2E11-51D5-74124A7A56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932517 w 12192000"/>
              <a:gd name="connsiteY0" fmla="*/ 1789119 h 6858000"/>
              <a:gd name="connsiteX1" fmla="*/ 5388853 w 12192000"/>
              <a:gd name="connsiteY1" fmla="*/ 1789119 h 6858000"/>
              <a:gd name="connsiteX2" fmla="*/ 5388853 w 12192000"/>
              <a:gd name="connsiteY2" fmla="*/ 2780019 h 6858000"/>
              <a:gd name="connsiteX3" fmla="*/ 5128090 w 12192000"/>
              <a:gd name="connsiteY3" fmla="*/ 3412369 h 6858000"/>
              <a:gd name="connsiteX4" fmla="*/ 4215419 w 12192000"/>
              <a:gd name="connsiteY4" fmla="*/ 3849147 h 6858000"/>
              <a:gd name="connsiteX5" fmla="*/ 4606564 w 12192000"/>
              <a:gd name="connsiteY5" fmla="*/ 3451483 h 6858000"/>
              <a:gd name="connsiteX6" fmla="*/ 4756502 w 12192000"/>
              <a:gd name="connsiteY6" fmla="*/ 3255911 h 6858000"/>
              <a:gd name="connsiteX7" fmla="*/ 4932517 w 12192000"/>
              <a:gd name="connsiteY7" fmla="*/ 2636599 h 6858000"/>
              <a:gd name="connsiteX8" fmla="*/ 1614308 w 12192000"/>
              <a:gd name="connsiteY8" fmla="*/ 1782600 h 6858000"/>
              <a:gd name="connsiteX9" fmla="*/ 2070643 w 12192000"/>
              <a:gd name="connsiteY9" fmla="*/ 1782600 h 6858000"/>
              <a:gd name="connsiteX10" fmla="*/ 2070643 w 12192000"/>
              <a:gd name="connsiteY10" fmla="*/ 2630080 h 6858000"/>
              <a:gd name="connsiteX11" fmla="*/ 2246658 w 12192000"/>
              <a:gd name="connsiteY11" fmla="*/ 3249392 h 6858000"/>
              <a:gd name="connsiteX12" fmla="*/ 2396597 w 12192000"/>
              <a:gd name="connsiteY12" fmla="*/ 3444964 h 6858000"/>
              <a:gd name="connsiteX13" fmla="*/ 2787741 w 12192000"/>
              <a:gd name="connsiteY13" fmla="*/ 3842628 h 6858000"/>
              <a:gd name="connsiteX14" fmla="*/ 1888109 w 12192000"/>
              <a:gd name="connsiteY14" fmla="*/ 3412369 h 6858000"/>
              <a:gd name="connsiteX15" fmla="*/ 1614308 w 12192000"/>
              <a:gd name="connsiteY15" fmla="*/ 2780019 h 6858000"/>
              <a:gd name="connsiteX16" fmla="*/ 2070643 w 12192000"/>
              <a:gd name="connsiteY16" fmla="*/ 935120 h 6858000"/>
              <a:gd name="connsiteX17" fmla="*/ 2070643 w 12192000"/>
              <a:gd name="connsiteY17" fmla="*/ 1391455 h 6858000"/>
              <a:gd name="connsiteX18" fmla="*/ 1223163 w 12192000"/>
              <a:gd name="connsiteY18" fmla="*/ 1391455 h 6858000"/>
              <a:gd name="connsiteX19" fmla="*/ 1223163 w 12192000"/>
              <a:gd name="connsiteY19" fmla="*/ 2753942 h 6858000"/>
              <a:gd name="connsiteX20" fmla="*/ 1594750 w 12192000"/>
              <a:gd name="connsiteY20" fmla="*/ 3666613 h 6858000"/>
              <a:gd name="connsiteX21" fmla="*/ 3152809 w 12192000"/>
              <a:gd name="connsiteY21" fmla="*/ 4253330 h 6858000"/>
              <a:gd name="connsiteX22" fmla="*/ 3244077 w 12192000"/>
              <a:gd name="connsiteY22" fmla="*/ 4579284 h 6858000"/>
              <a:gd name="connsiteX23" fmla="*/ 3244077 w 12192000"/>
              <a:gd name="connsiteY23" fmla="*/ 5426764 h 6858000"/>
              <a:gd name="connsiteX24" fmla="*/ 2918123 w 12192000"/>
              <a:gd name="connsiteY24" fmla="*/ 5426764 h 6858000"/>
              <a:gd name="connsiteX25" fmla="*/ 2657360 w 12192000"/>
              <a:gd name="connsiteY25" fmla="*/ 5687527 h 6858000"/>
              <a:gd name="connsiteX26" fmla="*/ 2331406 w 12192000"/>
              <a:gd name="connsiteY26" fmla="*/ 5687527 h 6858000"/>
              <a:gd name="connsiteX27" fmla="*/ 2070643 w 12192000"/>
              <a:gd name="connsiteY27" fmla="*/ 5948290 h 6858000"/>
              <a:gd name="connsiteX28" fmla="*/ 2070643 w 12192000"/>
              <a:gd name="connsiteY28" fmla="*/ 6078671 h 6858000"/>
              <a:gd name="connsiteX29" fmla="*/ 4939036 w 12192000"/>
              <a:gd name="connsiteY29" fmla="*/ 6078671 h 6858000"/>
              <a:gd name="connsiteX30" fmla="*/ 4939036 w 12192000"/>
              <a:gd name="connsiteY30" fmla="*/ 5948290 h 6858000"/>
              <a:gd name="connsiteX31" fmla="*/ 4678273 w 12192000"/>
              <a:gd name="connsiteY31" fmla="*/ 5687527 h 6858000"/>
              <a:gd name="connsiteX32" fmla="*/ 4352320 w 12192000"/>
              <a:gd name="connsiteY32" fmla="*/ 5687527 h 6858000"/>
              <a:gd name="connsiteX33" fmla="*/ 4091557 w 12192000"/>
              <a:gd name="connsiteY33" fmla="*/ 5426764 h 6858000"/>
              <a:gd name="connsiteX34" fmla="*/ 3765603 w 12192000"/>
              <a:gd name="connsiteY34" fmla="*/ 5426764 h 6858000"/>
              <a:gd name="connsiteX35" fmla="*/ 3765603 w 12192000"/>
              <a:gd name="connsiteY35" fmla="*/ 4585803 h 6858000"/>
              <a:gd name="connsiteX36" fmla="*/ 3856870 w 12192000"/>
              <a:gd name="connsiteY36" fmla="*/ 4259849 h 6858000"/>
              <a:gd name="connsiteX37" fmla="*/ 5414929 w 12192000"/>
              <a:gd name="connsiteY37" fmla="*/ 3673132 h 6858000"/>
              <a:gd name="connsiteX38" fmla="*/ 5786516 w 12192000"/>
              <a:gd name="connsiteY38" fmla="*/ 2760461 h 6858000"/>
              <a:gd name="connsiteX39" fmla="*/ 5786516 w 12192000"/>
              <a:gd name="connsiteY39" fmla="*/ 1391455 h 6858000"/>
              <a:gd name="connsiteX40" fmla="*/ 4939036 w 12192000"/>
              <a:gd name="connsiteY40" fmla="*/ 1391455 h 6858000"/>
              <a:gd name="connsiteX41" fmla="*/ 4939036 w 12192000"/>
              <a:gd name="connsiteY41" fmla="*/ 935120 h 6858000"/>
              <a:gd name="connsiteX42" fmla="*/ 3504840 w 12192000"/>
              <a:gd name="connsiteY42" fmla="*/ 935120 h 6858000"/>
              <a:gd name="connsiteX43" fmla="*/ 0 w 12192000"/>
              <a:gd name="connsiteY43" fmla="*/ 0 h 6858000"/>
              <a:gd name="connsiteX44" fmla="*/ 12192000 w 12192000"/>
              <a:gd name="connsiteY44" fmla="*/ 0 h 6858000"/>
              <a:gd name="connsiteX45" fmla="*/ 12192000 w 12192000"/>
              <a:gd name="connsiteY45" fmla="*/ 6858000 h 6858000"/>
              <a:gd name="connsiteX46" fmla="*/ 0 w 12192000"/>
              <a:gd name="connsiteY4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192000" h="6858000">
                <a:moveTo>
                  <a:pt x="4932517" y="1789119"/>
                </a:moveTo>
                <a:lnTo>
                  <a:pt x="5388853" y="1789119"/>
                </a:lnTo>
                <a:lnTo>
                  <a:pt x="5388853" y="2780019"/>
                </a:lnTo>
                <a:cubicBezTo>
                  <a:pt x="5395372" y="2793057"/>
                  <a:pt x="5408410" y="3119011"/>
                  <a:pt x="5128090" y="3412369"/>
                </a:cubicBezTo>
                <a:cubicBezTo>
                  <a:pt x="4899922" y="3647056"/>
                  <a:pt x="4684792" y="3796995"/>
                  <a:pt x="4215419" y="3849147"/>
                </a:cubicBezTo>
                <a:cubicBezTo>
                  <a:pt x="4339281" y="3725285"/>
                  <a:pt x="4482701" y="3601422"/>
                  <a:pt x="4606564" y="3451483"/>
                </a:cubicBezTo>
                <a:cubicBezTo>
                  <a:pt x="4658716" y="3392812"/>
                  <a:pt x="4756502" y="3262430"/>
                  <a:pt x="4756502" y="3255911"/>
                </a:cubicBezTo>
                <a:cubicBezTo>
                  <a:pt x="4867327" y="3073377"/>
                  <a:pt x="4932517" y="2864766"/>
                  <a:pt x="4932517" y="2636599"/>
                </a:cubicBezTo>
                <a:close/>
                <a:moveTo>
                  <a:pt x="1614308" y="1782600"/>
                </a:moveTo>
                <a:lnTo>
                  <a:pt x="2070643" y="1782600"/>
                </a:lnTo>
                <a:lnTo>
                  <a:pt x="2070643" y="2630080"/>
                </a:lnTo>
                <a:cubicBezTo>
                  <a:pt x="2070643" y="2858247"/>
                  <a:pt x="2135834" y="3066858"/>
                  <a:pt x="2246658" y="3249392"/>
                </a:cubicBezTo>
                <a:cubicBezTo>
                  <a:pt x="2246658" y="3255911"/>
                  <a:pt x="2344444" y="3392812"/>
                  <a:pt x="2396597" y="3444964"/>
                </a:cubicBezTo>
                <a:cubicBezTo>
                  <a:pt x="2526978" y="3594903"/>
                  <a:pt x="2663879" y="3718766"/>
                  <a:pt x="2787741" y="3842628"/>
                </a:cubicBezTo>
                <a:cubicBezTo>
                  <a:pt x="2331406" y="3790475"/>
                  <a:pt x="2109757" y="3640537"/>
                  <a:pt x="1888109" y="3412369"/>
                </a:cubicBezTo>
                <a:cubicBezTo>
                  <a:pt x="1601269" y="3119011"/>
                  <a:pt x="1614308" y="2793057"/>
                  <a:pt x="1614308" y="2780019"/>
                </a:cubicBezTo>
                <a:close/>
                <a:moveTo>
                  <a:pt x="2070643" y="935120"/>
                </a:moveTo>
                <a:lnTo>
                  <a:pt x="2070643" y="1391455"/>
                </a:lnTo>
                <a:lnTo>
                  <a:pt x="1223163" y="1391455"/>
                </a:lnTo>
                <a:lnTo>
                  <a:pt x="1223163" y="2753942"/>
                </a:lnTo>
                <a:cubicBezTo>
                  <a:pt x="1223163" y="2819133"/>
                  <a:pt x="1223163" y="3268949"/>
                  <a:pt x="1594750" y="3666613"/>
                </a:cubicBezTo>
                <a:cubicBezTo>
                  <a:pt x="1953300" y="4044719"/>
                  <a:pt x="2390078" y="4240292"/>
                  <a:pt x="3152809" y="4253330"/>
                </a:cubicBezTo>
                <a:cubicBezTo>
                  <a:pt x="3211481" y="4351116"/>
                  <a:pt x="3244077" y="4461940"/>
                  <a:pt x="3244077" y="4579284"/>
                </a:cubicBezTo>
                <a:lnTo>
                  <a:pt x="3244077" y="5426764"/>
                </a:lnTo>
                <a:lnTo>
                  <a:pt x="2918123" y="5426764"/>
                </a:lnTo>
                <a:cubicBezTo>
                  <a:pt x="2774703" y="5426764"/>
                  <a:pt x="2657360" y="5544107"/>
                  <a:pt x="2657360" y="5687527"/>
                </a:cubicBezTo>
                <a:lnTo>
                  <a:pt x="2331406" y="5687527"/>
                </a:lnTo>
                <a:cubicBezTo>
                  <a:pt x="2187986" y="5687527"/>
                  <a:pt x="2070643" y="5804870"/>
                  <a:pt x="2070643" y="5948290"/>
                </a:cubicBezTo>
                <a:lnTo>
                  <a:pt x="2070643" y="6078671"/>
                </a:lnTo>
                <a:lnTo>
                  <a:pt x="4939036" y="6078671"/>
                </a:lnTo>
                <a:lnTo>
                  <a:pt x="4939036" y="5948290"/>
                </a:lnTo>
                <a:cubicBezTo>
                  <a:pt x="4939036" y="5804870"/>
                  <a:pt x="4821693" y="5687527"/>
                  <a:pt x="4678273" y="5687527"/>
                </a:cubicBezTo>
                <a:lnTo>
                  <a:pt x="4352320" y="5687527"/>
                </a:lnTo>
                <a:cubicBezTo>
                  <a:pt x="4352320" y="5544107"/>
                  <a:pt x="4234976" y="5426764"/>
                  <a:pt x="4091557" y="5426764"/>
                </a:cubicBezTo>
                <a:lnTo>
                  <a:pt x="3765603" y="5426764"/>
                </a:lnTo>
                <a:lnTo>
                  <a:pt x="3765603" y="4585803"/>
                </a:lnTo>
                <a:cubicBezTo>
                  <a:pt x="3765603" y="4468459"/>
                  <a:pt x="3798198" y="4357635"/>
                  <a:pt x="3856870" y="4259849"/>
                </a:cubicBezTo>
                <a:cubicBezTo>
                  <a:pt x="4619602" y="4246811"/>
                  <a:pt x="5056380" y="4044719"/>
                  <a:pt x="5414929" y="3673132"/>
                </a:cubicBezTo>
                <a:cubicBezTo>
                  <a:pt x="5786516" y="3281988"/>
                  <a:pt x="5786516" y="2825652"/>
                  <a:pt x="5786516" y="2760461"/>
                </a:cubicBezTo>
                <a:lnTo>
                  <a:pt x="5786516" y="1391455"/>
                </a:lnTo>
                <a:lnTo>
                  <a:pt x="4939036" y="1391455"/>
                </a:lnTo>
                <a:lnTo>
                  <a:pt x="4939036" y="935120"/>
                </a:lnTo>
                <a:lnTo>
                  <a:pt x="3504840" y="93512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4A662F-0E06-6FAD-C46D-A34F52A3A978}"/>
              </a:ext>
            </a:extLst>
          </p:cNvPr>
          <p:cNvSpPr txBox="1"/>
          <p:nvPr/>
        </p:nvSpPr>
        <p:spPr>
          <a:xfrm>
            <a:off x="7223141" y="1467293"/>
            <a:ext cx="42174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Berlin Sans FB Demi" panose="020E0802020502020306" pitchFamily="34" charset="0"/>
              </a:rPr>
              <a:t>IPL Fan Engagement Analysis</a:t>
            </a:r>
          </a:p>
          <a:p>
            <a:endParaRPr lang="en-IN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endParaRPr lang="en-IN" sz="18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Berlin Sans FB Demi" panose="020E0802020502020306" pitchFamily="34" charset="0"/>
              </a:rPr>
              <a:t>By – Nazarene </a:t>
            </a:r>
            <a:r>
              <a:rPr lang="en-IN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Mustoor</a:t>
            </a:r>
            <a:endParaRPr lang="en-IN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Berlin Sans FB Demi" panose="020E0802020502020306" pitchFamily="34" charset="0"/>
              </a:rPr>
              <a:t>B.Tech CSE (VIII)</a:t>
            </a:r>
          </a:p>
          <a:p>
            <a:r>
              <a:rPr lang="en-IN" dirty="0">
                <a:solidFill>
                  <a:schemeClr val="bg1"/>
                </a:solidFill>
                <a:latin typeface="Berlin Sans FB Demi" panose="020E0802020502020306" pitchFamily="34" charset="0"/>
              </a:rPr>
              <a:t>A80105220088</a:t>
            </a:r>
          </a:p>
          <a:p>
            <a:endParaRPr lang="en-IN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1" name="ipl gif 2">
            <a:hlinkClick r:id="" action="ppaction://media"/>
            <a:extLst>
              <a:ext uri="{FF2B5EF4-FFF2-40B4-BE49-F238E27FC236}">
                <a16:creationId xmlns:a16="http://schemas.microsoft.com/office/drawing/2014/main" id="{23916E33-F5B0-0B78-7279-351BC60D5B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80599" y="4586638"/>
            <a:ext cx="1935717" cy="193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81305A-3D85-1A2C-C8E5-2DDB6066B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6824"/>
            <a:ext cx="12192000" cy="8124824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25A296-32F4-32AB-08DD-5E17E2C9A9DD}"/>
              </a:ext>
            </a:extLst>
          </p:cNvPr>
          <p:cNvSpPr/>
          <p:nvPr/>
        </p:nvSpPr>
        <p:spPr>
          <a:xfrm>
            <a:off x="0" y="1266824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952167" y="1057330"/>
                </a:moveTo>
                <a:lnTo>
                  <a:pt x="4960352" y="1057330"/>
                </a:lnTo>
                <a:cubicBezTo>
                  <a:pt x="5004009" y="1057330"/>
                  <a:pt x="5034295" y="1064015"/>
                  <a:pt x="5051212" y="1077384"/>
                </a:cubicBezTo>
                <a:cubicBezTo>
                  <a:pt x="5068402" y="1090754"/>
                  <a:pt x="5080407" y="1109717"/>
                  <a:pt x="5087228" y="1134274"/>
                </a:cubicBezTo>
                <a:cubicBezTo>
                  <a:pt x="5093777" y="1158830"/>
                  <a:pt x="5097051" y="1183660"/>
                  <a:pt x="5097051" y="1208762"/>
                </a:cubicBezTo>
                <a:cubicBezTo>
                  <a:pt x="5097051" y="1250509"/>
                  <a:pt x="5089411" y="1285161"/>
                  <a:pt x="5074131" y="1312719"/>
                </a:cubicBezTo>
                <a:cubicBezTo>
                  <a:pt x="5058579" y="1340277"/>
                  <a:pt x="5024882" y="1354056"/>
                  <a:pt x="4973040" y="1354056"/>
                </a:cubicBezTo>
                <a:lnTo>
                  <a:pt x="4952167" y="1354056"/>
                </a:lnTo>
                <a:close/>
                <a:moveTo>
                  <a:pt x="7045360" y="1043005"/>
                </a:moveTo>
                <a:cubicBezTo>
                  <a:pt x="7071008" y="1043005"/>
                  <a:pt x="7089698" y="1054192"/>
                  <a:pt x="7101431" y="1076566"/>
                </a:cubicBezTo>
                <a:cubicBezTo>
                  <a:pt x="7113436" y="1099212"/>
                  <a:pt x="7119439" y="1141777"/>
                  <a:pt x="7119439" y="1204260"/>
                </a:cubicBezTo>
                <a:cubicBezTo>
                  <a:pt x="7119439" y="1268653"/>
                  <a:pt x="7113300" y="1311764"/>
                  <a:pt x="7101021" y="1333592"/>
                </a:cubicBezTo>
                <a:cubicBezTo>
                  <a:pt x="7088743" y="1355147"/>
                  <a:pt x="7070189" y="1365925"/>
                  <a:pt x="7045360" y="1365925"/>
                </a:cubicBezTo>
                <a:cubicBezTo>
                  <a:pt x="7020257" y="1365925"/>
                  <a:pt x="7001840" y="1354738"/>
                  <a:pt x="6990107" y="1332364"/>
                </a:cubicBezTo>
                <a:cubicBezTo>
                  <a:pt x="6977829" y="1310263"/>
                  <a:pt x="6971690" y="1267562"/>
                  <a:pt x="6971690" y="1204260"/>
                </a:cubicBezTo>
                <a:cubicBezTo>
                  <a:pt x="6971690" y="1139867"/>
                  <a:pt x="6977829" y="1096893"/>
                  <a:pt x="6990107" y="1075338"/>
                </a:cubicBezTo>
                <a:cubicBezTo>
                  <a:pt x="7002386" y="1053783"/>
                  <a:pt x="7020803" y="1043005"/>
                  <a:pt x="7045360" y="1043005"/>
                </a:cubicBezTo>
                <a:close/>
                <a:moveTo>
                  <a:pt x="5740435" y="1043005"/>
                </a:moveTo>
                <a:cubicBezTo>
                  <a:pt x="5766083" y="1043005"/>
                  <a:pt x="5784773" y="1054192"/>
                  <a:pt x="5796506" y="1076566"/>
                </a:cubicBezTo>
                <a:cubicBezTo>
                  <a:pt x="5808511" y="1099212"/>
                  <a:pt x="5814514" y="1141777"/>
                  <a:pt x="5814514" y="1204260"/>
                </a:cubicBezTo>
                <a:cubicBezTo>
                  <a:pt x="5814514" y="1268653"/>
                  <a:pt x="5808375" y="1311764"/>
                  <a:pt x="5796096" y="1333592"/>
                </a:cubicBezTo>
                <a:cubicBezTo>
                  <a:pt x="5783818" y="1355147"/>
                  <a:pt x="5765265" y="1365925"/>
                  <a:pt x="5740435" y="1365925"/>
                </a:cubicBezTo>
                <a:cubicBezTo>
                  <a:pt x="5715333" y="1365925"/>
                  <a:pt x="5696915" y="1354738"/>
                  <a:pt x="5685183" y="1332364"/>
                </a:cubicBezTo>
                <a:cubicBezTo>
                  <a:pt x="5672904" y="1310263"/>
                  <a:pt x="5666765" y="1267562"/>
                  <a:pt x="5666765" y="1204260"/>
                </a:cubicBezTo>
                <a:cubicBezTo>
                  <a:pt x="5666765" y="1139867"/>
                  <a:pt x="5672904" y="1096893"/>
                  <a:pt x="5685183" y="1075338"/>
                </a:cubicBezTo>
                <a:cubicBezTo>
                  <a:pt x="5697461" y="1053783"/>
                  <a:pt x="5715878" y="1043005"/>
                  <a:pt x="5740435" y="1043005"/>
                </a:cubicBezTo>
                <a:close/>
                <a:moveTo>
                  <a:pt x="4283110" y="1043005"/>
                </a:moveTo>
                <a:cubicBezTo>
                  <a:pt x="4308759" y="1043005"/>
                  <a:pt x="4327448" y="1054192"/>
                  <a:pt x="4339181" y="1076566"/>
                </a:cubicBezTo>
                <a:cubicBezTo>
                  <a:pt x="4351187" y="1099212"/>
                  <a:pt x="4357189" y="1141777"/>
                  <a:pt x="4357189" y="1204260"/>
                </a:cubicBezTo>
                <a:cubicBezTo>
                  <a:pt x="4357189" y="1268653"/>
                  <a:pt x="4351050" y="1311764"/>
                  <a:pt x="4338772" y="1333592"/>
                </a:cubicBezTo>
                <a:cubicBezTo>
                  <a:pt x="4326493" y="1355147"/>
                  <a:pt x="4307940" y="1365925"/>
                  <a:pt x="4283110" y="1365925"/>
                </a:cubicBezTo>
                <a:cubicBezTo>
                  <a:pt x="4258007" y="1365925"/>
                  <a:pt x="4239590" y="1354738"/>
                  <a:pt x="4227858" y="1332364"/>
                </a:cubicBezTo>
                <a:cubicBezTo>
                  <a:pt x="4215579" y="1310263"/>
                  <a:pt x="4209440" y="1267562"/>
                  <a:pt x="4209440" y="1204260"/>
                </a:cubicBezTo>
                <a:cubicBezTo>
                  <a:pt x="4209440" y="1139867"/>
                  <a:pt x="4215579" y="1096893"/>
                  <a:pt x="4227858" y="1075338"/>
                </a:cubicBezTo>
                <a:cubicBezTo>
                  <a:pt x="4240136" y="1053783"/>
                  <a:pt x="4258553" y="1043005"/>
                  <a:pt x="4283110" y="1043005"/>
                </a:cubicBezTo>
                <a:close/>
                <a:moveTo>
                  <a:pt x="8126224" y="921040"/>
                </a:moveTo>
                <a:lnTo>
                  <a:pt x="8126224" y="1057330"/>
                </a:lnTo>
                <a:lnTo>
                  <a:pt x="8165105" y="1057330"/>
                </a:lnTo>
                <a:lnTo>
                  <a:pt x="8308762" y="1263606"/>
                </a:lnTo>
                <a:lnTo>
                  <a:pt x="8308762" y="1354056"/>
                </a:lnTo>
                <a:lnTo>
                  <a:pt x="8262923" y="1354056"/>
                </a:lnTo>
                <a:lnTo>
                  <a:pt x="8262923" y="1490345"/>
                </a:lnTo>
                <a:lnTo>
                  <a:pt x="8573973" y="1490345"/>
                </a:lnTo>
                <a:lnTo>
                  <a:pt x="8573973" y="1354056"/>
                </a:lnTo>
                <a:lnTo>
                  <a:pt x="8528952" y="1354056"/>
                </a:lnTo>
                <a:lnTo>
                  <a:pt x="8528952" y="1263606"/>
                </a:lnTo>
                <a:lnTo>
                  <a:pt x="8672200" y="1057330"/>
                </a:lnTo>
                <a:lnTo>
                  <a:pt x="8707807" y="1057330"/>
                </a:lnTo>
                <a:lnTo>
                  <a:pt x="8707807" y="921040"/>
                </a:lnTo>
                <a:lnTo>
                  <a:pt x="8488844" y="921040"/>
                </a:lnTo>
                <a:lnTo>
                  <a:pt x="8488844" y="1057330"/>
                </a:lnTo>
                <a:lnTo>
                  <a:pt x="8523632" y="1057330"/>
                </a:lnTo>
                <a:lnTo>
                  <a:pt x="8450372" y="1173564"/>
                </a:lnTo>
                <a:lnTo>
                  <a:pt x="8389798" y="1057330"/>
                </a:lnTo>
                <a:lnTo>
                  <a:pt x="8423768" y="1057330"/>
                </a:lnTo>
                <a:lnTo>
                  <a:pt x="8423768" y="921040"/>
                </a:lnTo>
                <a:close/>
                <a:moveTo>
                  <a:pt x="6131592" y="921040"/>
                </a:moveTo>
                <a:lnTo>
                  <a:pt x="6131592" y="1057330"/>
                </a:lnTo>
                <a:lnTo>
                  <a:pt x="6182752" y="1057330"/>
                </a:lnTo>
                <a:lnTo>
                  <a:pt x="6182752" y="1354056"/>
                </a:lnTo>
                <a:lnTo>
                  <a:pt x="6131592" y="1354056"/>
                </a:lnTo>
                <a:lnTo>
                  <a:pt x="6131592" y="1490345"/>
                </a:lnTo>
                <a:lnTo>
                  <a:pt x="6673475" y="1490345"/>
                </a:lnTo>
                <a:lnTo>
                  <a:pt x="6673475" y="1262787"/>
                </a:lnTo>
                <a:lnTo>
                  <a:pt x="6537595" y="1262787"/>
                </a:lnTo>
                <a:lnTo>
                  <a:pt x="6537595" y="1354056"/>
                </a:lnTo>
                <a:lnTo>
                  <a:pt x="6402943" y="1354056"/>
                </a:lnTo>
                <a:lnTo>
                  <a:pt x="6402943" y="1057330"/>
                </a:lnTo>
                <a:lnTo>
                  <a:pt x="6456968" y="1057330"/>
                </a:lnTo>
                <a:lnTo>
                  <a:pt x="6456968" y="921040"/>
                </a:lnTo>
                <a:close/>
                <a:moveTo>
                  <a:pt x="4687365" y="921040"/>
                </a:moveTo>
                <a:lnTo>
                  <a:pt x="4687365" y="1057330"/>
                </a:lnTo>
                <a:lnTo>
                  <a:pt x="4731976" y="1057330"/>
                </a:lnTo>
                <a:lnTo>
                  <a:pt x="4731976" y="1354056"/>
                </a:lnTo>
                <a:lnTo>
                  <a:pt x="4687365" y="1354056"/>
                </a:lnTo>
                <a:lnTo>
                  <a:pt x="4687365" y="1490345"/>
                </a:lnTo>
                <a:lnTo>
                  <a:pt x="4952167" y="1490345"/>
                </a:lnTo>
                <a:cubicBezTo>
                  <a:pt x="5029384" y="1490345"/>
                  <a:pt x="5086410" y="1487071"/>
                  <a:pt x="5123245" y="1480523"/>
                </a:cubicBezTo>
                <a:cubicBezTo>
                  <a:pt x="5160353" y="1473974"/>
                  <a:pt x="5194459" y="1459922"/>
                  <a:pt x="5225564" y="1438367"/>
                </a:cubicBezTo>
                <a:cubicBezTo>
                  <a:pt x="5257488" y="1416812"/>
                  <a:pt x="5283818" y="1385843"/>
                  <a:pt x="5304555" y="1345461"/>
                </a:cubicBezTo>
                <a:cubicBezTo>
                  <a:pt x="5325564" y="1304806"/>
                  <a:pt x="5336069" y="1259786"/>
                  <a:pt x="5336069" y="1210399"/>
                </a:cubicBezTo>
                <a:cubicBezTo>
                  <a:pt x="5336069" y="1185843"/>
                  <a:pt x="5333477" y="1162378"/>
                  <a:pt x="5328293" y="1140004"/>
                </a:cubicBezTo>
                <a:cubicBezTo>
                  <a:pt x="5323109" y="1117630"/>
                  <a:pt x="5315605" y="1096620"/>
                  <a:pt x="5305782" y="1076975"/>
                </a:cubicBezTo>
                <a:cubicBezTo>
                  <a:pt x="5285865" y="1036048"/>
                  <a:pt x="5258579" y="1003578"/>
                  <a:pt x="5223927" y="979567"/>
                </a:cubicBezTo>
                <a:cubicBezTo>
                  <a:pt x="5189002" y="955829"/>
                  <a:pt x="5151758" y="940140"/>
                  <a:pt x="5112194" y="932500"/>
                </a:cubicBezTo>
                <a:cubicBezTo>
                  <a:pt x="5072904" y="924860"/>
                  <a:pt x="5022153" y="921040"/>
                  <a:pt x="4959944" y="921040"/>
                </a:cubicBezTo>
                <a:close/>
                <a:moveTo>
                  <a:pt x="3223901" y="921040"/>
                </a:moveTo>
                <a:lnTo>
                  <a:pt x="3223901" y="1057330"/>
                </a:lnTo>
                <a:lnTo>
                  <a:pt x="3267693" y="1057330"/>
                </a:lnTo>
                <a:lnTo>
                  <a:pt x="3267693" y="1354056"/>
                </a:lnTo>
                <a:lnTo>
                  <a:pt x="3224719" y="1354056"/>
                </a:lnTo>
                <a:lnTo>
                  <a:pt x="3224719" y="1490345"/>
                </a:lnTo>
                <a:lnTo>
                  <a:pt x="3524310" y="1490345"/>
                </a:lnTo>
                <a:lnTo>
                  <a:pt x="3524310" y="1354056"/>
                </a:lnTo>
                <a:lnTo>
                  <a:pt x="3487884" y="1354056"/>
                </a:lnTo>
                <a:lnTo>
                  <a:pt x="3487884" y="1260741"/>
                </a:lnTo>
                <a:lnTo>
                  <a:pt x="3619672" y="1260741"/>
                </a:lnTo>
                <a:lnTo>
                  <a:pt x="3619672" y="1354056"/>
                </a:lnTo>
                <a:lnTo>
                  <a:pt x="3582837" y="1354056"/>
                </a:lnTo>
                <a:lnTo>
                  <a:pt x="3582837" y="1490345"/>
                </a:lnTo>
                <a:lnTo>
                  <a:pt x="3882837" y="1490345"/>
                </a:lnTo>
                <a:lnTo>
                  <a:pt x="3882837" y="1354056"/>
                </a:lnTo>
                <a:lnTo>
                  <a:pt x="3839863" y="1354056"/>
                </a:lnTo>
                <a:lnTo>
                  <a:pt x="3839863" y="1057330"/>
                </a:lnTo>
                <a:lnTo>
                  <a:pt x="3882837" y="1057330"/>
                </a:lnTo>
                <a:lnTo>
                  <a:pt x="3882837" y="921040"/>
                </a:lnTo>
                <a:lnTo>
                  <a:pt x="3582837" y="921040"/>
                </a:lnTo>
                <a:lnTo>
                  <a:pt x="3582837" y="1057330"/>
                </a:lnTo>
                <a:lnTo>
                  <a:pt x="3619672" y="1057330"/>
                </a:lnTo>
                <a:lnTo>
                  <a:pt x="3619672" y="1144097"/>
                </a:lnTo>
                <a:lnTo>
                  <a:pt x="3487884" y="1144097"/>
                </a:lnTo>
                <a:lnTo>
                  <a:pt x="3487884" y="1057330"/>
                </a:lnTo>
                <a:lnTo>
                  <a:pt x="3524310" y="1057330"/>
                </a:lnTo>
                <a:lnTo>
                  <a:pt x="3524310" y="921040"/>
                </a:lnTo>
                <a:close/>
                <a:moveTo>
                  <a:pt x="2590339" y="921040"/>
                </a:moveTo>
                <a:lnTo>
                  <a:pt x="2590339" y="1160877"/>
                </a:lnTo>
                <a:lnTo>
                  <a:pt x="2697161" y="1160877"/>
                </a:lnTo>
                <a:lnTo>
                  <a:pt x="2697161" y="1057330"/>
                </a:lnTo>
                <a:lnTo>
                  <a:pt x="2762645" y="1057330"/>
                </a:lnTo>
                <a:lnTo>
                  <a:pt x="2762645" y="1354056"/>
                </a:lnTo>
                <a:lnTo>
                  <a:pt x="2713532" y="1354056"/>
                </a:lnTo>
                <a:lnTo>
                  <a:pt x="2713532" y="1490345"/>
                </a:lnTo>
                <a:lnTo>
                  <a:pt x="3033177" y="1490345"/>
                </a:lnTo>
                <a:lnTo>
                  <a:pt x="3033177" y="1354056"/>
                </a:lnTo>
                <a:lnTo>
                  <a:pt x="2982836" y="1354056"/>
                </a:lnTo>
                <a:lnTo>
                  <a:pt x="2982836" y="1057330"/>
                </a:lnTo>
                <a:lnTo>
                  <a:pt x="3047911" y="1057330"/>
                </a:lnTo>
                <a:lnTo>
                  <a:pt x="3047911" y="1160877"/>
                </a:lnTo>
                <a:lnTo>
                  <a:pt x="3154733" y="1160877"/>
                </a:lnTo>
                <a:lnTo>
                  <a:pt x="3154733" y="921040"/>
                </a:lnTo>
                <a:close/>
                <a:moveTo>
                  <a:pt x="1967010" y="921040"/>
                </a:moveTo>
                <a:lnTo>
                  <a:pt x="1967010" y="1057330"/>
                </a:lnTo>
                <a:lnTo>
                  <a:pt x="2012030" y="1057330"/>
                </a:lnTo>
                <a:lnTo>
                  <a:pt x="2012030" y="1354056"/>
                </a:lnTo>
                <a:lnTo>
                  <a:pt x="1967828" y="1354056"/>
                </a:lnTo>
                <a:lnTo>
                  <a:pt x="1967828" y="1490345"/>
                </a:lnTo>
                <a:lnTo>
                  <a:pt x="2510939" y="1490345"/>
                </a:lnTo>
                <a:lnTo>
                  <a:pt x="2510939" y="1308217"/>
                </a:lnTo>
                <a:lnTo>
                  <a:pt x="2361553" y="1308217"/>
                </a:lnTo>
                <a:lnTo>
                  <a:pt x="2361553" y="1354056"/>
                </a:lnTo>
                <a:lnTo>
                  <a:pt x="2232221" y="1354056"/>
                </a:lnTo>
                <a:lnTo>
                  <a:pt x="2232221" y="1260741"/>
                </a:lnTo>
                <a:lnTo>
                  <a:pt x="2344773" y="1260741"/>
                </a:lnTo>
                <a:lnTo>
                  <a:pt x="2344773" y="1144915"/>
                </a:lnTo>
                <a:lnTo>
                  <a:pt x="2232221" y="1144915"/>
                </a:lnTo>
                <a:lnTo>
                  <a:pt x="2232221" y="1057330"/>
                </a:lnTo>
                <a:lnTo>
                  <a:pt x="2361553" y="1057330"/>
                </a:lnTo>
                <a:lnTo>
                  <a:pt x="2361553" y="1103169"/>
                </a:lnTo>
                <a:lnTo>
                  <a:pt x="2510939" y="1103169"/>
                </a:lnTo>
                <a:lnTo>
                  <a:pt x="2510939" y="921040"/>
                </a:lnTo>
                <a:close/>
                <a:moveTo>
                  <a:pt x="1041038" y="921040"/>
                </a:moveTo>
                <a:lnTo>
                  <a:pt x="1041038" y="1057330"/>
                </a:lnTo>
                <a:lnTo>
                  <a:pt x="1086059" y="1057330"/>
                </a:lnTo>
                <a:lnTo>
                  <a:pt x="1086059" y="1354056"/>
                </a:lnTo>
                <a:lnTo>
                  <a:pt x="1042266" y="1354056"/>
                </a:lnTo>
                <a:lnTo>
                  <a:pt x="1042266" y="1490345"/>
                </a:lnTo>
                <a:lnTo>
                  <a:pt x="1262866" y="1490345"/>
                </a:lnTo>
                <a:lnTo>
                  <a:pt x="1262866" y="1354056"/>
                </a:lnTo>
                <a:lnTo>
                  <a:pt x="1217846" y="1354056"/>
                </a:lnTo>
                <a:lnTo>
                  <a:pt x="1217846" y="1040140"/>
                </a:lnTo>
                <a:lnTo>
                  <a:pt x="1388105" y="1490345"/>
                </a:lnTo>
                <a:lnTo>
                  <a:pt x="1473235" y="1490345"/>
                </a:lnTo>
                <a:lnTo>
                  <a:pt x="1645131" y="1036048"/>
                </a:lnTo>
                <a:lnTo>
                  <a:pt x="1645131" y="1354056"/>
                </a:lnTo>
                <a:lnTo>
                  <a:pt x="1599702" y="1354056"/>
                </a:lnTo>
                <a:lnTo>
                  <a:pt x="1599702" y="1490345"/>
                </a:lnTo>
                <a:lnTo>
                  <a:pt x="1896837" y="1490345"/>
                </a:lnTo>
                <a:lnTo>
                  <a:pt x="1896837" y="1354056"/>
                </a:lnTo>
                <a:lnTo>
                  <a:pt x="1850998" y="1354056"/>
                </a:lnTo>
                <a:lnTo>
                  <a:pt x="1850998" y="1057330"/>
                </a:lnTo>
                <a:lnTo>
                  <a:pt x="1895609" y="1057330"/>
                </a:lnTo>
                <a:lnTo>
                  <a:pt x="1895609" y="921040"/>
                </a:lnTo>
                <a:lnTo>
                  <a:pt x="1554272" y="921040"/>
                </a:lnTo>
                <a:lnTo>
                  <a:pt x="1468324" y="1140822"/>
                </a:lnTo>
                <a:lnTo>
                  <a:pt x="1384422" y="921040"/>
                </a:lnTo>
                <a:close/>
                <a:moveTo>
                  <a:pt x="7747977" y="909581"/>
                </a:moveTo>
                <a:cubicBezTo>
                  <a:pt x="7663939" y="909581"/>
                  <a:pt x="7592998" y="936729"/>
                  <a:pt x="7535153" y="991027"/>
                </a:cubicBezTo>
                <a:cubicBezTo>
                  <a:pt x="7476763" y="1045324"/>
                  <a:pt x="7447568" y="1116812"/>
                  <a:pt x="7447568" y="1205488"/>
                </a:cubicBezTo>
                <a:cubicBezTo>
                  <a:pt x="7447568" y="1264151"/>
                  <a:pt x="7462029" y="1317084"/>
                  <a:pt x="7490951" y="1364288"/>
                </a:cubicBezTo>
                <a:cubicBezTo>
                  <a:pt x="7519601" y="1412310"/>
                  <a:pt x="7560256" y="1446689"/>
                  <a:pt x="7612916" y="1467426"/>
                </a:cubicBezTo>
                <a:cubicBezTo>
                  <a:pt x="7665303" y="1488708"/>
                  <a:pt x="7723557" y="1499349"/>
                  <a:pt x="7787677" y="1499349"/>
                </a:cubicBezTo>
                <a:cubicBezTo>
                  <a:pt x="7830787" y="1499349"/>
                  <a:pt x="7871170" y="1492528"/>
                  <a:pt x="7908823" y="1478885"/>
                </a:cubicBezTo>
                <a:cubicBezTo>
                  <a:pt x="7946477" y="1465243"/>
                  <a:pt x="7978537" y="1443551"/>
                  <a:pt x="8005003" y="1413810"/>
                </a:cubicBezTo>
                <a:cubicBezTo>
                  <a:pt x="8032016" y="1383797"/>
                  <a:pt x="8049751" y="1354192"/>
                  <a:pt x="8058210" y="1324997"/>
                </a:cubicBezTo>
                <a:cubicBezTo>
                  <a:pt x="8066940" y="1294711"/>
                  <a:pt x="8071306" y="1248462"/>
                  <a:pt x="8071306" y="1186252"/>
                </a:cubicBezTo>
                <a:lnTo>
                  <a:pt x="7816736" y="1186252"/>
                </a:lnTo>
                <a:lnTo>
                  <a:pt x="7816736" y="1294302"/>
                </a:lnTo>
                <a:lnTo>
                  <a:pt x="7874853" y="1294302"/>
                </a:lnTo>
                <a:cubicBezTo>
                  <a:pt x="7874853" y="1345597"/>
                  <a:pt x="7849205" y="1371245"/>
                  <a:pt x="7797909" y="1371245"/>
                </a:cubicBezTo>
                <a:cubicBezTo>
                  <a:pt x="7764075" y="1371245"/>
                  <a:pt x="7738291" y="1359922"/>
                  <a:pt x="7720556" y="1337275"/>
                </a:cubicBezTo>
                <a:cubicBezTo>
                  <a:pt x="7703093" y="1314902"/>
                  <a:pt x="7694362" y="1272473"/>
                  <a:pt x="7694362" y="1209990"/>
                </a:cubicBezTo>
                <a:cubicBezTo>
                  <a:pt x="7694362" y="1147235"/>
                  <a:pt x="7702684" y="1104124"/>
                  <a:pt x="7719328" y="1080659"/>
                </a:cubicBezTo>
                <a:cubicBezTo>
                  <a:pt x="7736244" y="1057193"/>
                  <a:pt x="7762711" y="1045461"/>
                  <a:pt x="7798728" y="1045461"/>
                </a:cubicBezTo>
                <a:cubicBezTo>
                  <a:pt x="7824376" y="1045461"/>
                  <a:pt x="7846818" y="1051736"/>
                  <a:pt x="7866054" y="1064287"/>
                </a:cubicBezTo>
                <a:cubicBezTo>
                  <a:pt x="7885290" y="1076839"/>
                  <a:pt x="7900910" y="1095392"/>
                  <a:pt x="7912916" y="1119949"/>
                </a:cubicBezTo>
                <a:lnTo>
                  <a:pt x="8050024" y="1119949"/>
                </a:lnTo>
                <a:lnTo>
                  <a:pt x="8050024" y="921040"/>
                </a:lnTo>
                <a:lnTo>
                  <a:pt x="7912916" y="921040"/>
                </a:lnTo>
                <a:lnTo>
                  <a:pt x="7912916" y="960740"/>
                </a:lnTo>
                <a:cubicBezTo>
                  <a:pt x="7873080" y="926634"/>
                  <a:pt x="7818100" y="909581"/>
                  <a:pt x="7747977" y="909581"/>
                </a:cubicBezTo>
                <a:close/>
                <a:moveTo>
                  <a:pt x="7045360" y="909581"/>
                </a:moveTo>
                <a:cubicBezTo>
                  <a:pt x="7021894" y="909581"/>
                  <a:pt x="6999521" y="911286"/>
                  <a:pt x="6978238" y="914697"/>
                </a:cubicBezTo>
                <a:cubicBezTo>
                  <a:pt x="6956956" y="918107"/>
                  <a:pt x="6937243" y="922951"/>
                  <a:pt x="6919098" y="929226"/>
                </a:cubicBezTo>
                <a:cubicBezTo>
                  <a:pt x="6900953" y="935501"/>
                  <a:pt x="6883286" y="943960"/>
                  <a:pt x="6866096" y="954601"/>
                </a:cubicBezTo>
                <a:cubicBezTo>
                  <a:pt x="6817802" y="984888"/>
                  <a:pt x="6782194" y="1022132"/>
                  <a:pt x="6759275" y="1066334"/>
                </a:cubicBezTo>
                <a:cubicBezTo>
                  <a:pt x="6736083" y="1110809"/>
                  <a:pt x="6724486" y="1156784"/>
                  <a:pt x="6724486" y="1204260"/>
                </a:cubicBezTo>
                <a:cubicBezTo>
                  <a:pt x="6724486" y="1291027"/>
                  <a:pt x="6754227" y="1361832"/>
                  <a:pt x="6813709" y="1416675"/>
                </a:cubicBezTo>
                <a:cubicBezTo>
                  <a:pt x="6872917" y="1471791"/>
                  <a:pt x="6950135" y="1499349"/>
                  <a:pt x="7045360" y="1499349"/>
                </a:cubicBezTo>
                <a:cubicBezTo>
                  <a:pt x="7143859" y="1499349"/>
                  <a:pt x="7222031" y="1470018"/>
                  <a:pt x="7279876" y="1411355"/>
                </a:cubicBezTo>
                <a:cubicBezTo>
                  <a:pt x="7337720" y="1352692"/>
                  <a:pt x="7366642" y="1283660"/>
                  <a:pt x="7366642" y="1204260"/>
                </a:cubicBezTo>
                <a:cubicBezTo>
                  <a:pt x="7366642" y="1165788"/>
                  <a:pt x="7359548" y="1129363"/>
                  <a:pt x="7345360" y="1094983"/>
                </a:cubicBezTo>
                <a:cubicBezTo>
                  <a:pt x="7331172" y="1060604"/>
                  <a:pt x="7310162" y="1028680"/>
                  <a:pt x="7282331" y="999212"/>
                </a:cubicBezTo>
                <a:cubicBezTo>
                  <a:pt x="7226397" y="939458"/>
                  <a:pt x="7147406" y="909581"/>
                  <a:pt x="7045360" y="909581"/>
                </a:cubicBezTo>
                <a:close/>
                <a:moveTo>
                  <a:pt x="5740435" y="909581"/>
                </a:moveTo>
                <a:cubicBezTo>
                  <a:pt x="5716970" y="909581"/>
                  <a:pt x="5694596" y="911286"/>
                  <a:pt x="5673314" y="914697"/>
                </a:cubicBezTo>
                <a:cubicBezTo>
                  <a:pt x="5652031" y="918107"/>
                  <a:pt x="5632318" y="922951"/>
                  <a:pt x="5614173" y="929226"/>
                </a:cubicBezTo>
                <a:cubicBezTo>
                  <a:pt x="5596028" y="935501"/>
                  <a:pt x="5578361" y="943960"/>
                  <a:pt x="5561172" y="954601"/>
                </a:cubicBezTo>
                <a:cubicBezTo>
                  <a:pt x="5512877" y="984888"/>
                  <a:pt x="5477270" y="1022132"/>
                  <a:pt x="5454350" y="1066334"/>
                </a:cubicBezTo>
                <a:cubicBezTo>
                  <a:pt x="5431158" y="1110809"/>
                  <a:pt x="5419562" y="1156784"/>
                  <a:pt x="5419562" y="1204260"/>
                </a:cubicBezTo>
                <a:cubicBezTo>
                  <a:pt x="5419562" y="1291027"/>
                  <a:pt x="5449303" y="1361832"/>
                  <a:pt x="5508784" y="1416675"/>
                </a:cubicBezTo>
                <a:cubicBezTo>
                  <a:pt x="5567993" y="1471791"/>
                  <a:pt x="5645210" y="1499349"/>
                  <a:pt x="5740435" y="1499349"/>
                </a:cubicBezTo>
                <a:cubicBezTo>
                  <a:pt x="5838935" y="1499349"/>
                  <a:pt x="5917106" y="1470018"/>
                  <a:pt x="5974951" y="1411355"/>
                </a:cubicBezTo>
                <a:cubicBezTo>
                  <a:pt x="6032795" y="1352692"/>
                  <a:pt x="6061717" y="1283660"/>
                  <a:pt x="6061717" y="1204260"/>
                </a:cubicBezTo>
                <a:cubicBezTo>
                  <a:pt x="6061717" y="1165788"/>
                  <a:pt x="6054623" y="1129363"/>
                  <a:pt x="6040436" y="1094983"/>
                </a:cubicBezTo>
                <a:cubicBezTo>
                  <a:pt x="6026247" y="1060604"/>
                  <a:pt x="6005237" y="1028680"/>
                  <a:pt x="5977406" y="999212"/>
                </a:cubicBezTo>
                <a:cubicBezTo>
                  <a:pt x="5921472" y="939458"/>
                  <a:pt x="5842481" y="909581"/>
                  <a:pt x="5740435" y="909581"/>
                </a:cubicBezTo>
                <a:close/>
                <a:moveTo>
                  <a:pt x="4283110" y="909581"/>
                </a:moveTo>
                <a:cubicBezTo>
                  <a:pt x="4259644" y="909581"/>
                  <a:pt x="4237271" y="911286"/>
                  <a:pt x="4215988" y="914697"/>
                </a:cubicBezTo>
                <a:cubicBezTo>
                  <a:pt x="4194706" y="918107"/>
                  <a:pt x="4174993" y="922951"/>
                  <a:pt x="4156848" y="929226"/>
                </a:cubicBezTo>
                <a:cubicBezTo>
                  <a:pt x="4138704" y="935501"/>
                  <a:pt x="4121036" y="943960"/>
                  <a:pt x="4103847" y="954601"/>
                </a:cubicBezTo>
                <a:cubicBezTo>
                  <a:pt x="4055552" y="984888"/>
                  <a:pt x="4019945" y="1022132"/>
                  <a:pt x="3997025" y="1066334"/>
                </a:cubicBezTo>
                <a:cubicBezTo>
                  <a:pt x="3973833" y="1110809"/>
                  <a:pt x="3962236" y="1156784"/>
                  <a:pt x="3962236" y="1204260"/>
                </a:cubicBezTo>
                <a:cubicBezTo>
                  <a:pt x="3962236" y="1291027"/>
                  <a:pt x="3991977" y="1361832"/>
                  <a:pt x="4051459" y="1416675"/>
                </a:cubicBezTo>
                <a:cubicBezTo>
                  <a:pt x="4110668" y="1471791"/>
                  <a:pt x="4187885" y="1499349"/>
                  <a:pt x="4283110" y="1499349"/>
                </a:cubicBezTo>
                <a:cubicBezTo>
                  <a:pt x="4381609" y="1499349"/>
                  <a:pt x="4459781" y="1470018"/>
                  <a:pt x="4517626" y="1411355"/>
                </a:cubicBezTo>
                <a:cubicBezTo>
                  <a:pt x="4575471" y="1352692"/>
                  <a:pt x="4604392" y="1283660"/>
                  <a:pt x="4604392" y="1204260"/>
                </a:cubicBezTo>
                <a:cubicBezTo>
                  <a:pt x="4604392" y="1165788"/>
                  <a:pt x="4597299" y="1129363"/>
                  <a:pt x="4583110" y="1094983"/>
                </a:cubicBezTo>
                <a:cubicBezTo>
                  <a:pt x="4568922" y="1060604"/>
                  <a:pt x="4547913" y="1028680"/>
                  <a:pt x="4520081" y="999212"/>
                </a:cubicBezTo>
                <a:cubicBezTo>
                  <a:pt x="4464147" y="939458"/>
                  <a:pt x="4385157" y="909581"/>
                  <a:pt x="4283110" y="90958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2EE95C-1ADD-174C-8101-C541D5D30771}"/>
              </a:ext>
            </a:extLst>
          </p:cNvPr>
          <p:cNvSpPr/>
          <p:nvPr/>
        </p:nvSpPr>
        <p:spPr>
          <a:xfrm>
            <a:off x="1016000" y="3225800"/>
            <a:ext cx="2692400" cy="4356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TECH STACK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835AD1-0F5C-DFBD-99B8-66727DE65747}"/>
              </a:ext>
            </a:extLst>
          </p:cNvPr>
          <p:cNvSpPr/>
          <p:nvPr/>
        </p:nvSpPr>
        <p:spPr>
          <a:xfrm>
            <a:off x="4432300" y="3644900"/>
            <a:ext cx="2692400" cy="3937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COLLECTION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5EBD93-07E2-73E9-54F5-F7EBBCEEC951}"/>
              </a:ext>
            </a:extLst>
          </p:cNvPr>
          <p:cNvSpPr/>
          <p:nvPr/>
        </p:nvSpPr>
        <p:spPr>
          <a:xfrm>
            <a:off x="8128000" y="4051300"/>
            <a:ext cx="2527300" cy="3530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STATISTICAL METHOD</a:t>
            </a:r>
          </a:p>
        </p:txBody>
      </p:sp>
    </p:spTree>
    <p:extLst>
      <p:ext uri="{BB962C8B-B14F-4D97-AF65-F5344CB8AC3E}">
        <p14:creationId xmlns:p14="http://schemas.microsoft.com/office/powerpoint/2010/main" val="3766384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81305A-3D85-1A2C-C8E5-2DDB6066B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6824"/>
            <a:ext cx="12192000" cy="8124824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25A296-32F4-32AB-08DD-5E17E2C9A9DD}"/>
              </a:ext>
            </a:extLst>
          </p:cNvPr>
          <p:cNvSpPr/>
          <p:nvPr/>
        </p:nvSpPr>
        <p:spPr>
          <a:xfrm>
            <a:off x="0" y="931862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952167" y="1057330"/>
                </a:moveTo>
                <a:lnTo>
                  <a:pt x="4960352" y="1057330"/>
                </a:lnTo>
                <a:cubicBezTo>
                  <a:pt x="5004009" y="1057330"/>
                  <a:pt x="5034295" y="1064015"/>
                  <a:pt x="5051212" y="1077384"/>
                </a:cubicBezTo>
                <a:cubicBezTo>
                  <a:pt x="5068402" y="1090754"/>
                  <a:pt x="5080407" y="1109717"/>
                  <a:pt x="5087228" y="1134274"/>
                </a:cubicBezTo>
                <a:cubicBezTo>
                  <a:pt x="5093777" y="1158830"/>
                  <a:pt x="5097051" y="1183660"/>
                  <a:pt x="5097051" y="1208762"/>
                </a:cubicBezTo>
                <a:cubicBezTo>
                  <a:pt x="5097051" y="1250509"/>
                  <a:pt x="5089411" y="1285161"/>
                  <a:pt x="5074131" y="1312719"/>
                </a:cubicBezTo>
                <a:cubicBezTo>
                  <a:pt x="5058579" y="1340277"/>
                  <a:pt x="5024882" y="1354056"/>
                  <a:pt x="4973040" y="1354056"/>
                </a:cubicBezTo>
                <a:lnTo>
                  <a:pt x="4952167" y="1354056"/>
                </a:lnTo>
                <a:close/>
                <a:moveTo>
                  <a:pt x="7045360" y="1043005"/>
                </a:moveTo>
                <a:cubicBezTo>
                  <a:pt x="7071008" y="1043005"/>
                  <a:pt x="7089698" y="1054192"/>
                  <a:pt x="7101431" y="1076566"/>
                </a:cubicBezTo>
                <a:cubicBezTo>
                  <a:pt x="7113436" y="1099212"/>
                  <a:pt x="7119439" y="1141777"/>
                  <a:pt x="7119439" y="1204260"/>
                </a:cubicBezTo>
                <a:cubicBezTo>
                  <a:pt x="7119439" y="1268653"/>
                  <a:pt x="7113300" y="1311764"/>
                  <a:pt x="7101021" y="1333592"/>
                </a:cubicBezTo>
                <a:cubicBezTo>
                  <a:pt x="7088743" y="1355147"/>
                  <a:pt x="7070189" y="1365925"/>
                  <a:pt x="7045360" y="1365925"/>
                </a:cubicBezTo>
                <a:cubicBezTo>
                  <a:pt x="7020257" y="1365925"/>
                  <a:pt x="7001840" y="1354738"/>
                  <a:pt x="6990107" y="1332364"/>
                </a:cubicBezTo>
                <a:cubicBezTo>
                  <a:pt x="6977829" y="1310263"/>
                  <a:pt x="6971690" y="1267562"/>
                  <a:pt x="6971690" y="1204260"/>
                </a:cubicBezTo>
                <a:cubicBezTo>
                  <a:pt x="6971690" y="1139867"/>
                  <a:pt x="6977829" y="1096893"/>
                  <a:pt x="6990107" y="1075338"/>
                </a:cubicBezTo>
                <a:cubicBezTo>
                  <a:pt x="7002386" y="1053783"/>
                  <a:pt x="7020803" y="1043005"/>
                  <a:pt x="7045360" y="1043005"/>
                </a:cubicBezTo>
                <a:close/>
                <a:moveTo>
                  <a:pt x="5740435" y="1043005"/>
                </a:moveTo>
                <a:cubicBezTo>
                  <a:pt x="5766083" y="1043005"/>
                  <a:pt x="5784773" y="1054192"/>
                  <a:pt x="5796506" y="1076566"/>
                </a:cubicBezTo>
                <a:cubicBezTo>
                  <a:pt x="5808511" y="1099212"/>
                  <a:pt x="5814514" y="1141777"/>
                  <a:pt x="5814514" y="1204260"/>
                </a:cubicBezTo>
                <a:cubicBezTo>
                  <a:pt x="5814514" y="1268653"/>
                  <a:pt x="5808375" y="1311764"/>
                  <a:pt x="5796096" y="1333592"/>
                </a:cubicBezTo>
                <a:cubicBezTo>
                  <a:pt x="5783818" y="1355147"/>
                  <a:pt x="5765265" y="1365925"/>
                  <a:pt x="5740435" y="1365925"/>
                </a:cubicBezTo>
                <a:cubicBezTo>
                  <a:pt x="5715333" y="1365925"/>
                  <a:pt x="5696915" y="1354738"/>
                  <a:pt x="5685183" y="1332364"/>
                </a:cubicBezTo>
                <a:cubicBezTo>
                  <a:pt x="5672904" y="1310263"/>
                  <a:pt x="5666765" y="1267562"/>
                  <a:pt x="5666765" y="1204260"/>
                </a:cubicBezTo>
                <a:cubicBezTo>
                  <a:pt x="5666765" y="1139867"/>
                  <a:pt x="5672904" y="1096893"/>
                  <a:pt x="5685183" y="1075338"/>
                </a:cubicBezTo>
                <a:cubicBezTo>
                  <a:pt x="5697461" y="1053783"/>
                  <a:pt x="5715878" y="1043005"/>
                  <a:pt x="5740435" y="1043005"/>
                </a:cubicBezTo>
                <a:close/>
                <a:moveTo>
                  <a:pt x="4283110" y="1043005"/>
                </a:moveTo>
                <a:cubicBezTo>
                  <a:pt x="4308759" y="1043005"/>
                  <a:pt x="4327448" y="1054192"/>
                  <a:pt x="4339181" y="1076566"/>
                </a:cubicBezTo>
                <a:cubicBezTo>
                  <a:pt x="4351187" y="1099212"/>
                  <a:pt x="4357189" y="1141777"/>
                  <a:pt x="4357189" y="1204260"/>
                </a:cubicBezTo>
                <a:cubicBezTo>
                  <a:pt x="4357189" y="1268653"/>
                  <a:pt x="4351050" y="1311764"/>
                  <a:pt x="4338772" y="1333592"/>
                </a:cubicBezTo>
                <a:cubicBezTo>
                  <a:pt x="4326493" y="1355147"/>
                  <a:pt x="4307940" y="1365925"/>
                  <a:pt x="4283110" y="1365925"/>
                </a:cubicBezTo>
                <a:cubicBezTo>
                  <a:pt x="4258007" y="1365925"/>
                  <a:pt x="4239590" y="1354738"/>
                  <a:pt x="4227858" y="1332364"/>
                </a:cubicBezTo>
                <a:cubicBezTo>
                  <a:pt x="4215579" y="1310263"/>
                  <a:pt x="4209440" y="1267562"/>
                  <a:pt x="4209440" y="1204260"/>
                </a:cubicBezTo>
                <a:cubicBezTo>
                  <a:pt x="4209440" y="1139867"/>
                  <a:pt x="4215579" y="1096893"/>
                  <a:pt x="4227858" y="1075338"/>
                </a:cubicBezTo>
                <a:cubicBezTo>
                  <a:pt x="4240136" y="1053783"/>
                  <a:pt x="4258553" y="1043005"/>
                  <a:pt x="4283110" y="1043005"/>
                </a:cubicBezTo>
                <a:close/>
                <a:moveTo>
                  <a:pt x="8126224" y="921040"/>
                </a:moveTo>
                <a:lnTo>
                  <a:pt x="8126224" y="1057330"/>
                </a:lnTo>
                <a:lnTo>
                  <a:pt x="8165105" y="1057330"/>
                </a:lnTo>
                <a:lnTo>
                  <a:pt x="8308762" y="1263606"/>
                </a:lnTo>
                <a:lnTo>
                  <a:pt x="8308762" y="1354056"/>
                </a:lnTo>
                <a:lnTo>
                  <a:pt x="8262923" y="1354056"/>
                </a:lnTo>
                <a:lnTo>
                  <a:pt x="8262923" y="1490345"/>
                </a:lnTo>
                <a:lnTo>
                  <a:pt x="8573973" y="1490345"/>
                </a:lnTo>
                <a:lnTo>
                  <a:pt x="8573973" y="1354056"/>
                </a:lnTo>
                <a:lnTo>
                  <a:pt x="8528952" y="1354056"/>
                </a:lnTo>
                <a:lnTo>
                  <a:pt x="8528952" y="1263606"/>
                </a:lnTo>
                <a:lnTo>
                  <a:pt x="8672200" y="1057330"/>
                </a:lnTo>
                <a:lnTo>
                  <a:pt x="8707807" y="1057330"/>
                </a:lnTo>
                <a:lnTo>
                  <a:pt x="8707807" y="921040"/>
                </a:lnTo>
                <a:lnTo>
                  <a:pt x="8488844" y="921040"/>
                </a:lnTo>
                <a:lnTo>
                  <a:pt x="8488844" y="1057330"/>
                </a:lnTo>
                <a:lnTo>
                  <a:pt x="8523632" y="1057330"/>
                </a:lnTo>
                <a:lnTo>
                  <a:pt x="8450372" y="1173564"/>
                </a:lnTo>
                <a:lnTo>
                  <a:pt x="8389798" y="1057330"/>
                </a:lnTo>
                <a:lnTo>
                  <a:pt x="8423768" y="1057330"/>
                </a:lnTo>
                <a:lnTo>
                  <a:pt x="8423768" y="921040"/>
                </a:lnTo>
                <a:close/>
                <a:moveTo>
                  <a:pt x="6131592" y="921040"/>
                </a:moveTo>
                <a:lnTo>
                  <a:pt x="6131592" y="1057330"/>
                </a:lnTo>
                <a:lnTo>
                  <a:pt x="6182752" y="1057330"/>
                </a:lnTo>
                <a:lnTo>
                  <a:pt x="6182752" y="1354056"/>
                </a:lnTo>
                <a:lnTo>
                  <a:pt x="6131592" y="1354056"/>
                </a:lnTo>
                <a:lnTo>
                  <a:pt x="6131592" y="1490345"/>
                </a:lnTo>
                <a:lnTo>
                  <a:pt x="6673475" y="1490345"/>
                </a:lnTo>
                <a:lnTo>
                  <a:pt x="6673475" y="1262787"/>
                </a:lnTo>
                <a:lnTo>
                  <a:pt x="6537595" y="1262787"/>
                </a:lnTo>
                <a:lnTo>
                  <a:pt x="6537595" y="1354056"/>
                </a:lnTo>
                <a:lnTo>
                  <a:pt x="6402943" y="1354056"/>
                </a:lnTo>
                <a:lnTo>
                  <a:pt x="6402943" y="1057330"/>
                </a:lnTo>
                <a:lnTo>
                  <a:pt x="6456968" y="1057330"/>
                </a:lnTo>
                <a:lnTo>
                  <a:pt x="6456968" y="921040"/>
                </a:lnTo>
                <a:close/>
                <a:moveTo>
                  <a:pt x="4687365" y="921040"/>
                </a:moveTo>
                <a:lnTo>
                  <a:pt x="4687365" y="1057330"/>
                </a:lnTo>
                <a:lnTo>
                  <a:pt x="4731976" y="1057330"/>
                </a:lnTo>
                <a:lnTo>
                  <a:pt x="4731976" y="1354056"/>
                </a:lnTo>
                <a:lnTo>
                  <a:pt x="4687365" y="1354056"/>
                </a:lnTo>
                <a:lnTo>
                  <a:pt x="4687365" y="1490345"/>
                </a:lnTo>
                <a:lnTo>
                  <a:pt x="4952167" y="1490345"/>
                </a:lnTo>
                <a:cubicBezTo>
                  <a:pt x="5029384" y="1490345"/>
                  <a:pt x="5086410" y="1487071"/>
                  <a:pt x="5123245" y="1480523"/>
                </a:cubicBezTo>
                <a:cubicBezTo>
                  <a:pt x="5160353" y="1473974"/>
                  <a:pt x="5194459" y="1459922"/>
                  <a:pt x="5225564" y="1438367"/>
                </a:cubicBezTo>
                <a:cubicBezTo>
                  <a:pt x="5257488" y="1416812"/>
                  <a:pt x="5283818" y="1385843"/>
                  <a:pt x="5304555" y="1345461"/>
                </a:cubicBezTo>
                <a:cubicBezTo>
                  <a:pt x="5325564" y="1304806"/>
                  <a:pt x="5336069" y="1259786"/>
                  <a:pt x="5336069" y="1210399"/>
                </a:cubicBezTo>
                <a:cubicBezTo>
                  <a:pt x="5336069" y="1185843"/>
                  <a:pt x="5333477" y="1162378"/>
                  <a:pt x="5328293" y="1140004"/>
                </a:cubicBezTo>
                <a:cubicBezTo>
                  <a:pt x="5323109" y="1117630"/>
                  <a:pt x="5315605" y="1096620"/>
                  <a:pt x="5305782" y="1076975"/>
                </a:cubicBezTo>
                <a:cubicBezTo>
                  <a:pt x="5285865" y="1036048"/>
                  <a:pt x="5258579" y="1003578"/>
                  <a:pt x="5223927" y="979567"/>
                </a:cubicBezTo>
                <a:cubicBezTo>
                  <a:pt x="5189002" y="955829"/>
                  <a:pt x="5151758" y="940140"/>
                  <a:pt x="5112194" y="932500"/>
                </a:cubicBezTo>
                <a:cubicBezTo>
                  <a:pt x="5072904" y="924860"/>
                  <a:pt x="5022153" y="921040"/>
                  <a:pt x="4959944" y="921040"/>
                </a:cubicBezTo>
                <a:close/>
                <a:moveTo>
                  <a:pt x="3223901" y="921040"/>
                </a:moveTo>
                <a:lnTo>
                  <a:pt x="3223901" y="1057330"/>
                </a:lnTo>
                <a:lnTo>
                  <a:pt x="3267693" y="1057330"/>
                </a:lnTo>
                <a:lnTo>
                  <a:pt x="3267693" y="1354056"/>
                </a:lnTo>
                <a:lnTo>
                  <a:pt x="3224719" y="1354056"/>
                </a:lnTo>
                <a:lnTo>
                  <a:pt x="3224719" y="1490345"/>
                </a:lnTo>
                <a:lnTo>
                  <a:pt x="3524310" y="1490345"/>
                </a:lnTo>
                <a:lnTo>
                  <a:pt x="3524310" y="1354056"/>
                </a:lnTo>
                <a:lnTo>
                  <a:pt x="3487884" y="1354056"/>
                </a:lnTo>
                <a:lnTo>
                  <a:pt x="3487884" y="1260741"/>
                </a:lnTo>
                <a:lnTo>
                  <a:pt x="3619672" y="1260741"/>
                </a:lnTo>
                <a:lnTo>
                  <a:pt x="3619672" y="1354056"/>
                </a:lnTo>
                <a:lnTo>
                  <a:pt x="3582837" y="1354056"/>
                </a:lnTo>
                <a:lnTo>
                  <a:pt x="3582837" y="1490345"/>
                </a:lnTo>
                <a:lnTo>
                  <a:pt x="3882837" y="1490345"/>
                </a:lnTo>
                <a:lnTo>
                  <a:pt x="3882837" y="1354056"/>
                </a:lnTo>
                <a:lnTo>
                  <a:pt x="3839863" y="1354056"/>
                </a:lnTo>
                <a:lnTo>
                  <a:pt x="3839863" y="1057330"/>
                </a:lnTo>
                <a:lnTo>
                  <a:pt x="3882837" y="1057330"/>
                </a:lnTo>
                <a:lnTo>
                  <a:pt x="3882837" y="921040"/>
                </a:lnTo>
                <a:lnTo>
                  <a:pt x="3582837" y="921040"/>
                </a:lnTo>
                <a:lnTo>
                  <a:pt x="3582837" y="1057330"/>
                </a:lnTo>
                <a:lnTo>
                  <a:pt x="3619672" y="1057330"/>
                </a:lnTo>
                <a:lnTo>
                  <a:pt x="3619672" y="1144097"/>
                </a:lnTo>
                <a:lnTo>
                  <a:pt x="3487884" y="1144097"/>
                </a:lnTo>
                <a:lnTo>
                  <a:pt x="3487884" y="1057330"/>
                </a:lnTo>
                <a:lnTo>
                  <a:pt x="3524310" y="1057330"/>
                </a:lnTo>
                <a:lnTo>
                  <a:pt x="3524310" y="921040"/>
                </a:lnTo>
                <a:close/>
                <a:moveTo>
                  <a:pt x="2590339" y="921040"/>
                </a:moveTo>
                <a:lnTo>
                  <a:pt x="2590339" y="1160877"/>
                </a:lnTo>
                <a:lnTo>
                  <a:pt x="2697161" y="1160877"/>
                </a:lnTo>
                <a:lnTo>
                  <a:pt x="2697161" y="1057330"/>
                </a:lnTo>
                <a:lnTo>
                  <a:pt x="2762645" y="1057330"/>
                </a:lnTo>
                <a:lnTo>
                  <a:pt x="2762645" y="1354056"/>
                </a:lnTo>
                <a:lnTo>
                  <a:pt x="2713532" y="1354056"/>
                </a:lnTo>
                <a:lnTo>
                  <a:pt x="2713532" y="1490345"/>
                </a:lnTo>
                <a:lnTo>
                  <a:pt x="3033177" y="1490345"/>
                </a:lnTo>
                <a:lnTo>
                  <a:pt x="3033177" y="1354056"/>
                </a:lnTo>
                <a:lnTo>
                  <a:pt x="2982836" y="1354056"/>
                </a:lnTo>
                <a:lnTo>
                  <a:pt x="2982836" y="1057330"/>
                </a:lnTo>
                <a:lnTo>
                  <a:pt x="3047911" y="1057330"/>
                </a:lnTo>
                <a:lnTo>
                  <a:pt x="3047911" y="1160877"/>
                </a:lnTo>
                <a:lnTo>
                  <a:pt x="3154733" y="1160877"/>
                </a:lnTo>
                <a:lnTo>
                  <a:pt x="3154733" y="921040"/>
                </a:lnTo>
                <a:close/>
                <a:moveTo>
                  <a:pt x="1967010" y="921040"/>
                </a:moveTo>
                <a:lnTo>
                  <a:pt x="1967010" y="1057330"/>
                </a:lnTo>
                <a:lnTo>
                  <a:pt x="2012030" y="1057330"/>
                </a:lnTo>
                <a:lnTo>
                  <a:pt x="2012030" y="1354056"/>
                </a:lnTo>
                <a:lnTo>
                  <a:pt x="1967828" y="1354056"/>
                </a:lnTo>
                <a:lnTo>
                  <a:pt x="1967828" y="1490345"/>
                </a:lnTo>
                <a:lnTo>
                  <a:pt x="2510939" y="1490345"/>
                </a:lnTo>
                <a:lnTo>
                  <a:pt x="2510939" y="1308217"/>
                </a:lnTo>
                <a:lnTo>
                  <a:pt x="2361553" y="1308217"/>
                </a:lnTo>
                <a:lnTo>
                  <a:pt x="2361553" y="1354056"/>
                </a:lnTo>
                <a:lnTo>
                  <a:pt x="2232221" y="1354056"/>
                </a:lnTo>
                <a:lnTo>
                  <a:pt x="2232221" y="1260741"/>
                </a:lnTo>
                <a:lnTo>
                  <a:pt x="2344773" y="1260741"/>
                </a:lnTo>
                <a:lnTo>
                  <a:pt x="2344773" y="1144915"/>
                </a:lnTo>
                <a:lnTo>
                  <a:pt x="2232221" y="1144915"/>
                </a:lnTo>
                <a:lnTo>
                  <a:pt x="2232221" y="1057330"/>
                </a:lnTo>
                <a:lnTo>
                  <a:pt x="2361553" y="1057330"/>
                </a:lnTo>
                <a:lnTo>
                  <a:pt x="2361553" y="1103169"/>
                </a:lnTo>
                <a:lnTo>
                  <a:pt x="2510939" y="1103169"/>
                </a:lnTo>
                <a:lnTo>
                  <a:pt x="2510939" y="921040"/>
                </a:lnTo>
                <a:close/>
                <a:moveTo>
                  <a:pt x="1041038" y="921040"/>
                </a:moveTo>
                <a:lnTo>
                  <a:pt x="1041038" y="1057330"/>
                </a:lnTo>
                <a:lnTo>
                  <a:pt x="1086059" y="1057330"/>
                </a:lnTo>
                <a:lnTo>
                  <a:pt x="1086059" y="1354056"/>
                </a:lnTo>
                <a:lnTo>
                  <a:pt x="1042266" y="1354056"/>
                </a:lnTo>
                <a:lnTo>
                  <a:pt x="1042266" y="1490345"/>
                </a:lnTo>
                <a:lnTo>
                  <a:pt x="1262866" y="1490345"/>
                </a:lnTo>
                <a:lnTo>
                  <a:pt x="1262866" y="1354056"/>
                </a:lnTo>
                <a:lnTo>
                  <a:pt x="1217846" y="1354056"/>
                </a:lnTo>
                <a:lnTo>
                  <a:pt x="1217846" y="1040140"/>
                </a:lnTo>
                <a:lnTo>
                  <a:pt x="1388105" y="1490345"/>
                </a:lnTo>
                <a:lnTo>
                  <a:pt x="1473235" y="1490345"/>
                </a:lnTo>
                <a:lnTo>
                  <a:pt x="1645131" y="1036048"/>
                </a:lnTo>
                <a:lnTo>
                  <a:pt x="1645131" y="1354056"/>
                </a:lnTo>
                <a:lnTo>
                  <a:pt x="1599702" y="1354056"/>
                </a:lnTo>
                <a:lnTo>
                  <a:pt x="1599702" y="1490345"/>
                </a:lnTo>
                <a:lnTo>
                  <a:pt x="1896837" y="1490345"/>
                </a:lnTo>
                <a:lnTo>
                  <a:pt x="1896837" y="1354056"/>
                </a:lnTo>
                <a:lnTo>
                  <a:pt x="1850998" y="1354056"/>
                </a:lnTo>
                <a:lnTo>
                  <a:pt x="1850998" y="1057330"/>
                </a:lnTo>
                <a:lnTo>
                  <a:pt x="1895609" y="1057330"/>
                </a:lnTo>
                <a:lnTo>
                  <a:pt x="1895609" y="921040"/>
                </a:lnTo>
                <a:lnTo>
                  <a:pt x="1554272" y="921040"/>
                </a:lnTo>
                <a:lnTo>
                  <a:pt x="1468324" y="1140822"/>
                </a:lnTo>
                <a:lnTo>
                  <a:pt x="1384422" y="921040"/>
                </a:lnTo>
                <a:close/>
                <a:moveTo>
                  <a:pt x="7747977" y="909581"/>
                </a:moveTo>
                <a:cubicBezTo>
                  <a:pt x="7663939" y="909581"/>
                  <a:pt x="7592998" y="936729"/>
                  <a:pt x="7535153" y="991027"/>
                </a:cubicBezTo>
                <a:cubicBezTo>
                  <a:pt x="7476763" y="1045324"/>
                  <a:pt x="7447568" y="1116812"/>
                  <a:pt x="7447568" y="1205488"/>
                </a:cubicBezTo>
                <a:cubicBezTo>
                  <a:pt x="7447568" y="1264151"/>
                  <a:pt x="7462029" y="1317084"/>
                  <a:pt x="7490951" y="1364288"/>
                </a:cubicBezTo>
                <a:cubicBezTo>
                  <a:pt x="7519601" y="1412310"/>
                  <a:pt x="7560256" y="1446689"/>
                  <a:pt x="7612916" y="1467426"/>
                </a:cubicBezTo>
                <a:cubicBezTo>
                  <a:pt x="7665303" y="1488708"/>
                  <a:pt x="7723557" y="1499349"/>
                  <a:pt x="7787677" y="1499349"/>
                </a:cubicBezTo>
                <a:cubicBezTo>
                  <a:pt x="7830787" y="1499349"/>
                  <a:pt x="7871170" y="1492528"/>
                  <a:pt x="7908823" y="1478885"/>
                </a:cubicBezTo>
                <a:cubicBezTo>
                  <a:pt x="7946477" y="1465243"/>
                  <a:pt x="7978537" y="1443551"/>
                  <a:pt x="8005003" y="1413810"/>
                </a:cubicBezTo>
                <a:cubicBezTo>
                  <a:pt x="8032016" y="1383797"/>
                  <a:pt x="8049751" y="1354192"/>
                  <a:pt x="8058210" y="1324997"/>
                </a:cubicBezTo>
                <a:cubicBezTo>
                  <a:pt x="8066940" y="1294711"/>
                  <a:pt x="8071306" y="1248462"/>
                  <a:pt x="8071306" y="1186252"/>
                </a:cubicBezTo>
                <a:lnTo>
                  <a:pt x="7816736" y="1186252"/>
                </a:lnTo>
                <a:lnTo>
                  <a:pt x="7816736" y="1294302"/>
                </a:lnTo>
                <a:lnTo>
                  <a:pt x="7874853" y="1294302"/>
                </a:lnTo>
                <a:cubicBezTo>
                  <a:pt x="7874853" y="1345597"/>
                  <a:pt x="7849205" y="1371245"/>
                  <a:pt x="7797909" y="1371245"/>
                </a:cubicBezTo>
                <a:cubicBezTo>
                  <a:pt x="7764075" y="1371245"/>
                  <a:pt x="7738291" y="1359922"/>
                  <a:pt x="7720556" y="1337275"/>
                </a:cubicBezTo>
                <a:cubicBezTo>
                  <a:pt x="7703093" y="1314902"/>
                  <a:pt x="7694362" y="1272473"/>
                  <a:pt x="7694362" y="1209990"/>
                </a:cubicBezTo>
                <a:cubicBezTo>
                  <a:pt x="7694362" y="1147235"/>
                  <a:pt x="7702684" y="1104124"/>
                  <a:pt x="7719328" y="1080659"/>
                </a:cubicBezTo>
                <a:cubicBezTo>
                  <a:pt x="7736244" y="1057193"/>
                  <a:pt x="7762711" y="1045461"/>
                  <a:pt x="7798728" y="1045461"/>
                </a:cubicBezTo>
                <a:cubicBezTo>
                  <a:pt x="7824376" y="1045461"/>
                  <a:pt x="7846818" y="1051736"/>
                  <a:pt x="7866054" y="1064287"/>
                </a:cubicBezTo>
                <a:cubicBezTo>
                  <a:pt x="7885290" y="1076839"/>
                  <a:pt x="7900910" y="1095392"/>
                  <a:pt x="7912916" y="1119949"/>
                </a:cubicBezTo>
                <a:lnTo>
                  <a:pt x="8050024" y="1119949"/>
                </a:lnTo>
                <a:lnTo>
                  <a:pt x="8050024" y="921040"/>
                </a:lnTo>
                <a:lnTo>
                  <a:pt x="7912916" y="921040"/>
                </a:lnTo>
                <a:lnTo>
                  <a:pt x="7912916" y="960740"/>
                </a:lnTo>
                <a:cubicBezTo>
                  <a:pt x="7873080" y="926634"/>
                  <a:pt x="7818100" y="909581"/>
                  <a:pt x="7747977" y="909581"/>
                </a:cubicBezTo>
                <a:close/>
                <a:moveTo>
                  <a:pt x="7045360" y="909581"/>
                </a:moveTo>
                <a:cubicBezTo>
                  <a:pt x="7021894" y="909581"/>
                  <a:pt x="6999521" y="911286"/>
                  <a:pt x="6978238" y="914697"/>
                </a:cubicBezTo>
                <a:cubicBezTo>
                  <a:pt x="6956956" y="918107"/>
                  <a:pt x="6937243" y="922951"/>
                  <a:pt x="6919098" y="929226"/>
                </a:cubicBezTo>
                <a:cubicBezTo>
                  <a:pt x="6900953" y="935501"/>
                  <a:pt x="6883286" y="943960"/>
                  <a:pt x="6866096" y="954601"/>
                </a:cubicBezTo>
                <a:cubicBezTo>
                  <a:pt x="6817802" y="984888"/>
                  <a:pt x="6782194" y="1022132"/>
                  <a:pt x="6759275" y="1066334"/>
                </a:cubicBezTo>
                <a:cubicBezTo>
                  <a:pt x="6736083" y="1110809"/>
                  <a:pt x="6724486" y="1156784"/>
                  <a:pt x="6724486" y="1204260"/>
                </a:cubicBezTo>
                <a:cubicBezTo>
                  <a:pt x="6724486" y="1291027"/>
                  <a:pt x="6754227" y="1361832"/>
                  <a:pt x="6813709" y="1416675"/>
                </a:cubicBezTo>
                <a:cubicBezTo>
                  <a:pt x="6872917" y="1471791"/>
                  <a:pt x="6950135" y="1499349"/>
                  <a:pt x="7045360" y="1499349"/>
                </a:cubicBezTo>
                <a:cubicBezTo>
                  <a:pt x="7143859" y="1499349"/>
                  <a:pt x="7222031" y="1470018"/>
                  <a:pt x="7279876" y="1411355"/>
                </a:cubicBezTo>
                <a:cubicBezTo>
                  <a:pt x="7337720" y="1352692"/>
                  <a:pt x="7366642" y="1283660"/>
                  <a:pt x="7366642" y="1204260"/>
                </a:cubicBezTo>
                <a:cubicBezTo>
                  <a:pt x="7366642" y="1165788"/>
                  <a:pt x="7359548" y="1129363"/>
                  <a:pt x="7345360" y="1094983"/>
                </a:cubicBezTo>
                <a:cubicBezTo>
                  <a:pt x="7331172" y="1060604"/>
                  <a:pt x="7310162" y="1028680"/>
                  <a:pt x="7282331" y="999212"/>
                </a:cubicBezTo>
                <a:cubicBezTo>
                  <a:pt x="7226397" y="939458"/>
                  <a:pt x="7147406" y="909581"/>
                  <a:pt x="7045360" y="909581"/>
                </a:cubicBezTo>
                <a:close/>
                <a:moveTo>
                  <a:pt x="5740435" y="909581"/>
                </a:moveTo>
                <a:cubicBezTo>
                  <a:pt x="5716970" y="909581"/>
                  <a:pt x="5694596" y="911286"/>
                  <a:pt x="5673314" y="914697"/>
                </a:cubicBezTo>
                <a:cubicBezTo>
                  <a:pt x="5652031" y="918107"/>
                  <a:pt x="5632318" y="922951"/>
                  <a:pt x="5614173" y="929226"/>
                </a:cubicBezTo>
                <a:cubicBezTo>
                  <a:pt x="5596028" y="935501"/>
                  <a:pt x="5578361" y="943960"/>
                  <a:pt x="5561172" y="954601"/>
                </a:cubicBezTo>
                <a:cubicBezTo>
                  <a:pt x="5512877" y="984888"/>
                  <a:pt x="5477270" y="1022132"/>
                  <a:pt x="5454350" y="1066334"/>
                </a:cubicBezTo>
                <a:cubicBezTo>
                  <a:pt x="5431158" y="1110809"/>
                  <a:pt x="5419562" y="1156784"/>
                  <a:pt x="5419562" y="1204260"/>
                </a:cubicBezTo>
                <a:cubicBezTo>
                  <a:pt x="5419562" y="1291027"/>
                  <a:pt x="5449303" y="1361832"/>
                  <a:pt x="5508784" y="1416675"/>
                </a:cubicBezTo>
                <a:cubicBezTo>
                  <a:pt x="5567993" y="1471791"/>
                  <a:pt x="5645210" y="1499349"/>
                  <a:pt x="5740435" y="1499349"/>
                </a:cubicBezTo>
                <a:cubicBezTo>
                  <a:pt x="5838935" y="1499349"/>
                  <a:pt x="5917106" y="1470018"/>
                  <a:pt x="5974951" y="1411355"/>
                </a:cubicBezTo>
                <a:cubicBezTo>
                  <a:pt x="6032795" y="1352692"/>
                  <a:pt x="6061717" y="1283660"/>
                  <a:pt x="6061717" y="1204260"/>
                </a:cubicBezTo>
                <a:cubicBezTo>
                  <a:pt x="6061717" y="1165788"/>
                  <a:pt x="6054623" y="1129363"/>
                  <a:pt x="6040436" y="1094983"/>
                </a:cubicBezTo>
                <a:cubicBezTo>
                  <a:pt x="6026247" y="1060604"/>
                  <a:pt x="6005237" y="1028680"/>
                  <a:pt x="5977406" y="999212"/>
                </a:cubicBezTo>
                <a:cubicBezTo>
                  <a:pt x="5921472" y="939458"/>
                  <a:pt x="5842481" y="909581"/>
                  <a:pt x="5740435" y="909581"/>
                </a:cubicBezTo>
                <a:close/>
                <a:moveTo>
                  <a:pt x="4283110" y="909581"/>
                </a:moveTo>
                <a:cubicBezTo>
                  <a:pt x="4259644" y="909581"/>
                  <a:pt x="4237271" y="911286"/>
                  <a:pt x="4215988" y="914697"/>
                </a:cubicBezTo>
                <a:cubicBezTo>
                  <a:pt x="4194706" y="918107"/>
                  <a:pt x="4174993" y="922951"/>
                  <a:pt x="4156848" y="929226"/>
                </a:cubicBezTo>
                <a:cubicBezTo>
                  <a:pt x="4138704" y="935501"/>
                  <a:pt x="4121036" y="943960"/>
                  <a:pt x="4103847" y="954601"/>
                </a:cubicBezTo>
                <a:cubicBezTo>
                  <a:pt x="4055552" y="984888"/>
                  <a:pt x="4019945" y="1022132"/>
                  <a:pt x="3997025" y="1066334"/>
                </a:cubicBezTo>
                <a:cubicBezTo>
                  <a:pt x="3973833" y="1110809"/>
                  <a:pt x="3962236" y="1156784"/>
                  <a:pt x="3962236" y="1204260"/>
                </a:cubicBezTo>
                <a:cubicBezTo>
                  <a:pt x="3962236" y="1291027"/>
                  <a:pt x="3991977" y="1361832"/>
                  <a:pt x="4051459" y="1416675"/>
                </a:cubicBezTo>
                <a:cubicBezTo>
                  <a:pt x="4110668" y="1471791"/>
                  <a:pt x="4187885" y="1499349"/>
                  <a:pt x="4283110" y="1499349"/>
                </a:cubicBezTo>
                <a:cubicBezTo>
                  <a:pt x="4381609" y="1499349"/>
                  <a:pt x="4459781" y="1470018"/>
                  <a:pt x="4517626" y="1411355"/>
                </a:cubicBezTo>
                <a:cubicBezTo>
                  <a:pt x="4575471" y="1352692"/>
                  <a:pt x="4604392" y="1283660"/>
                  <a:pt x="4604392" y="1204260"/>
                </a:cubicBezTo>
                <a:cubicBezTo>
                  <a:pt x="4604392" y="1165788"/>
                  <a:pt x="4597299" y="1129363"/>
                  <a:pt x="4583110" y="1094983"/>
                </a:cubicBezTo>
                <a:cubicBezTo>
                  <a:pt x="4568922" y="1060604"/>
                  <a:pt x="4547913" y="1028680"/>
                  <a:pt x="4520081" y="999212"/>
                </a:cubicBezTo>
                <a:cubicBezTo>
                  <a:pt x="4464147" y="939458"/>
                  <a:pt x="4385157" y="909581"/>
                  <a:pt x="4283110" y="90958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835AD1-0F5C-DFBD-99B8-66727DE65747}"/>
              </a:ext>
            </a:extLst>
          </p:cNvPr>
          <p:cNvSpPr/>
          <p:nvPr/>
        </p:nvSpPr>
        <p:spPr>
          <a:xfrm>
            <a:off x="4749800" y="8721724"/>
            <a:ext cx="2692400" cy="35306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5EBD93-07E2-73E9-54F5-F7EBBCEEC951}"/>
              </a:ext>
            </a:extLst>
          </p:cNvPr>
          <p:cNvSpPr/>
          <p:nvPr/>
        </p:nvSpPr>
        <p:spPr>
          <a:xfrm>
            <a:off x="8509000" y="9817100"/>
            <a:ext cx="2527300" cy="3530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AF2056-4466-312B-8E23-B5C64F4FB35C}"/>
              </a:ext>
            </a:extLst>
          </p:cNvPr>
          <p:cNvGrpSpPr/>
          <p:nvPr/>
        </p:nvGrpSpPr>
        <p:grpSpPr>
          <a:xfrm>
            <a:off x="927100" y="2959893"/>
            <a:ext cx="9906000" cy="3530600"/>
            <a:chOff x="927100" y="2959893"/>
            <a:chExt cx="9906000" cy="3530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2EE95C-1ADD-174C-8101-C541D5D30771}"/>
                </a:ext>
              </a:extLst>
            </p:cNvPr>
            <p:cNvSpPr/>
            <p:nvPr/>
          </p:nvSpPr>
          <p:spPr>
            <a:xfrm>
              <a:off x="927100" y="2959893"/>
              <a:ext cx="2692400" cy="35306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TECH STACK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A0529A9-65D4-F5EA-422A-2F7228D5E259}"/>
                </a:ext>
              </a:extLst>
            </p:cNvPr>
            <p:cNvSpPr txBox="1"/>
            <p:nvPr/>
          </p:nvSpPr>
          <p:spPr>
            <a:xfrm>
              <a:off x="4749800" y="3294032"/>
              <a:ext cx="608330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Python and Libraries: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IN" dirty="0" err="1"/>
                <a:t>BeautifulSoup</a:t>
              </a:r>
              <a:endParaRPr lang="en-IN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IN" dirty="0"/>
                <a:t>Selenium and WebDriver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IN" dirty="0"/>
                <a:t>Vader from </a:t>
              </a:r>
              <a:r>
                <a:rPr lang="en-IN" dirty="0" err="1"/>
                <a:t>nltk</a:t>
              </a:r>
              <a:endParaRPr lang="en-IN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IN" dirty="0"/>
                <a:t>Pandas, NumPy, SciPy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IN" dirty="0"/>
                <a:t>Matplotlib, </a:t>
              </a:r>
              <a:r>
                <a:rPr lang="en-IN" dirty="0" err="1"/>
                <a:t>Plotly</a:t>
              </a:r>
              <a:r>
                <a:rPr lang="en-IN" dirty="0"/>
                <a:t>, Seaborn</a:t>
              </a:r>
            </a:p>
            <a:p>
              <a:pPr lvl="1"/>
              <a:endParaRPr lang="en-IN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 err="1"/>
                <a:t>Jupyter</a:t>
              </a:r>
              <a:r>
                <a:rPr lang="en-IN" dirty="0"/>
                <a:t> Notebook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Power BI and DAX</a:t>
              </a:r>
            </a:p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882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81305A-3D85-1A2C-C8E5-2DDB6066B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6824"/>
            <a:ext cx="12192000" cy="8124824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25A296-32F4-32AB-08DD-5E17E2C9A9DD}"/>
              </a:ext>
            </a:extLst>
          </p:cNvPr>
          <p:cNvSpPr/>
          <p:nvPr/>
        </p:nvSpPr>
        <p:spPr>
          <a:xfrm>
            <a:off x="0" y="931862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952167" y="1057330"/>
                </a:moveTo>
                <a:lnTo>
                  <a:pt x="4960352" y="1057330"/>
                </a:lnTo>
                <a:cubicBezTo>
                  <a:pt x="5004009" y="1057330"/>
                  <a:pt x="5034295" y="1064015"/>
                  <a:pt x="5051212" y="1077384"/>
                </a:cubicBezTo>
                <a:cubicBezTo>
                  <a:pt x="5068402" y="1090754"/>
                  <a:pt x="5080407" y="1109717"/>
                  <a:pt x="5087228" y="1134274"/>
                </a:cubicBezTo>
                <a:cubicBezTo>
                  <a:pt x="5093777" y="1158830"/>
                  <a:pt x="5097051" y="1183660"/>
                  <a:pt x="5097051" y="1208762"/>
                </a:cubicBezTo>
                <a:cubicBezTo>
                  <a:pt x="5097051" y="1250509"/>
                  <a:pt x="5089411" y="1285161"/>
                  <a:pt x="5074131" y="1312719"/>
                </a:cubicBezTo>
                <a:cubicBezTo>
                  <a:pt x="5058579" y="1340277"/>
                  <a:pt x="5024882" y="1354056"/>
                  <a:pt x="4973040" y="1354056"/>
                </a:cubicBezTo>
                <a:lnTo>
                  <a:pt x="4952167" y="1354056"/>
                </a:lnTo>
                <a:close/>
                <a:moveTo>
                  <a:pt x="7045360" y="1043005"/>
                </a:moveTo>
                <a:cubicBezTo>
                  <a:pt x="7071008" y="1043005"/>
                  <a:pt x="7089698" y="1054192"/>
                  <a:pt x="7101431" y="1076566"/>
                </a:cubicBezTo>
                <a:cubicBezTo>
                  <a:pt x="7113436" y="1099212"/>
                  <a:pt x="7119439" y="1141777"/>
                  <a:pt x="7119439" y="1204260"/>
                </a:cubicBezTo>
                <a:cubicBezTo>
                  <a:pt x="7119439" y="1268653"/>
                  <a:pt x="7113300" y="1311764"/>
                  <a:pt x="7101021" y="1333592"/>
                </a:cubicBezTo>
                <a:cubicBezTo>
                  <a:pt x="7088743" y="1355147"/>
                  <a:pt x="7070189" y="1365925"/>
                  <a:pt x="7045360" y="1365925"/>
                </a:cubicBezTo>
                <a:cubicBezTo>
                  <a:pt x="7020257" y="1365925"/>
                  <a:pt x="7001840" y="1354738"/>
                  <a:pt x="6990107" y="1332364"/>
                </a:cubicBezTo>
                <a:cubicBezTo>
                  <a:pt x="6977829" y="1310263"/>
                  <a:pt x="6971690" y="1267562"/>
                  <a:pt x="6971690" y="1204260"/>
                </a:cubicBezTo>
                <a:cubicBezTo>
                  <a:pt x="6971690" y="1139867"/>
                  <a:pt x="6977829" y="1096893"/>
                  <a:pt x="6990107" y="1075338"/>
                </a:cubicBezTo>
                <a:cubicBezTo>
                  <a:pt x="7002386" y="1053783"/>
                  <a:pt x="7020803" y="1043005"/>
                  <a:pt x="7045360" y="1043005"/>
                </a:cubicBezTo>
                <a:close/>
                <a:moveTo>
                  <a:pt x="5740435" y="1043005"/>
                </a:moveTo>
                <a:cubicBezTo>
                  <a:pt x="5766083" y="1043005"/>
                  <a:pt x="5784773" y="1054192"/>
                  <a:pt x="5796506" y="1076566"/>
                </a:cubicBezTo>
                <a:cubicBezTo>
                  <a:pt x="5808511" y="1099212"/>
                  <a:pt x="5814514" y="1141777"/>
                  <a:pt x="5814514" y="1204260"/>
                </a:cubicBezTo>
                <a:cubicBezTo>
                  <a:pt x="5814514" y="1268653"/>
                  <a:pt x="5808375" y="1311764"/>
                  <a:pt x="5796096" y="1333592"/>
                </a:cubicBezTo>
                <a:cubicBezTo>
                  <a:pt x="5783818" y="1355147"/>
                  <a:pt x="5765265" y="1365925"/>
                  <a:pt x="5740435" y="1365925"/>
                </a:cubicBezTo>
                <a:cubicBezTo>
                  <a:pt x="5715333" y="1365925"/>
                  <a:pt x="5696915" y="1354738"/>
                  <a:pt x="5685183" y="1332364"/>
                </a:cubicBezTo>
                <a:cubicBezTo>
                  <a:pt x="5672904" y="1310263"/>
                  <a:pt x="5666765" y="1267562"/>
                  <a:pt x="5666765" y="1204260"/>
                </a:cubicBezTo>
                <a:cubicBezTo>
                  <a:pt x="5666765" y="1139867"/>
                  <a:pt x="5672904" y="1096893"/>
                  <a:pt x="5685183" y="1075338"/>
                </a:cubicBezTo>
                <a:cubicBezTo>
                  <a:pt x="5697461" y="1053783"/>
                  <a:pt x="5715878" y="1043005"/>
                  <a:pt x="5740435" y="1043005"/>
                </a:cubicBezTo>
                <a:close/>
                <a:moveTo>
                  <a:pt x="4283110" y="1043005"/>
                </a:moveTo>
                <a:cubicBezTo>
                  <a:pt x="4308759" y="1043005"/>
                  <a:pt x="4327448" y="1054192"/>
                  <a:pt x="4339181" y="1076566"/>
                </a:cubicBezTo>
                <a:cubicBezTo>
                  <a:pt x="4351187" y="1099212"/>
                  <a:pt x="4357189" y="1141777"/>
                  <a:pt x="4357189" y="1204260"/>
                </a:cubicBezTo>
                <a:cubicBezTo>
                  <a:pt x="4357189" y="1268653"/>
                  <a:pt x="4351050" y="1311764"/>
                  <a:pt x="4338772" y="1333592"/>
                </a:cubicBezTo>
                <a:cubicBezTo>
                  <a:pt x="4326493" y="1355147"/>
                  <a:pt x="4307940" y="1365925"/>
                  <a:pt x="4283110" y="1365925"/>
                </a:cubicBezTo>
                <a:cubicBezTo>
                  <a:pt x="4258007" y="1365925"/>
                  <a:pt x="4239590" y="1354738"/>
                  <a:pt x="4227858" y="1332364"/>
                </a:cubicBezTo>
                <a:cubicBezTo>
                  <a:pt x="4215579" y="1310263"/>
                  <a:pt x="4209440" y="1267562"/>
                  <a:pt x="4209440" y="1204260"/>
                </a:cubicBezTo>
                <a:cubicBezTo>
                  <a:pt x="4209440" y="1139867"/>
                  <a:pt x="4215579" y="1096893"/>
                  <a:pt x="4227858" y="1075338"/>
                </a:cubicBezTo>
                <a:cubicBezTo>
                  <a:pt x="4240136" y="1053783"/>
                  <a:pt x="4258553" y="1043005"/>
                  <a:pt x="4283110" y="1043005"/>
                </a:cubicBezTo>
                <a:close/>
                <a:moveTo>
                  <a:pt x="8126224" y="921040"/>
                </a:moveTo>
                <a:lnTo>
                  <a:pt x="8126224" y="1057330"/>
                </a:lnTo>
                <a:lnTo>
                  <a:pt x="8165105" y="1057330"/>
                </a:lnTo>
                <a:lnTo>
                  <a:pt x="8308762" y="1263606"/>
                </a:lnTo>
                <a:lnTo>
                  <a:pt x="8308762" y="1354056"/>
                </a:lnTo>
                <a:lnTo>
                  <a:pt x="8262923" y="1354056"/>
                </a:lnTo>
                <a:lnTo>
                  <a:pt x="8262923" y="1490345"/>
                </a:lnTo>
                <a:lnTo>
                  <a:pt x="8573973" y="1490345"/>
                </a:lnTo>
                <a:lnTo>
                  <a:pt x="8573973" y="1354056"/>
                </a:lnTo>
                <a:lnTo>
                  <a:pt x="8528952" y="1354056"/>
                </a:lnTo>
                <a:lnTo>
                  <a:pt x="8528952" y="1263606"/>
                </a:lnTo>
                <a:lnTo>
                  <a:pt x="8672200" y="1057330"/>
                </a:lnTo>
                <a:lnTo>
                  <a:pt x="8707807" y="1057330"/>
                </a:lnTo>
                <a:lnTo>
                  <a:pt x="8707807" y="921040"/>
                </a:lnTo>
                <a:lnTo>
                  <a:pt x="8488844" y="921040"/>
                </a:lnTo>
                <a:lnTo>
                  <a:pt x="8488844" y="1057330"/>
                </a:lnTo>
                <a:lnTo>
                  <a:pt x="8523632" y="1057330"/>
                </a:lnTo>
                <a:lnTo>
                  <a:pt x="8450372" y="1173564"/>
                </a:lnTo>
                <a:lnTo>
                  <a:pt x="8389798" y="1057330"/>
                </a:lnTo>
                <a:lnTo>
                  <a:pt x="8423768" y="1057330"/>
                </a:lnTo>
                <a:lnTo>
                  <a:pt x="8423768" y="921040"/>
                </a:lnTo>
                <a:close/>
                <a:moveTo>
                  <a:pt x="6131592" y="921040"/>
                </a:moveTo>
                <a:lnTo>
                  <a:pt x="6131592" y="1057330"/>
                </a:lnTo>
                <a:lnTo>
                  <a:pt x="6182752" y="1057330"/>
                </a:lnTo>
                <a:lnTo>
                  <a:pt x="6182752" y="1354056"/>
                </a:lnTo>
                <a:lnTo>
                  <a:pt x="6131592" y="1354056"/>
                </a:lnTo>
                <a:lnTo>
                  <a:pt x="6131592" y="1490345"/>
                </a:lnTo>
                <a:lnTo>
                  <a:pt x="6673475" y="1490345"/>
                </a:lnTo>
                <a:lnTo>
                  <a:pt x="6673475" y="1262787"/>
                </a:lnTo>
                <a:lnTo>
                  <a:pt x="6537595" y="1262787"/>
                </a:lnTo>
                <a:lnTo>
                  <a:pt x="6537595" y="1354056"/>
                </a:lnTo>
                <a:lnTo>
                  <a:pt x="6402943" y="1354056"/>
                </a:lnTo>
                <a:lnTo>
                  <a:pt x="6402943" y="1057330"/>
                </a:lnTo>
                <a:lnTo>
                  <a:pt x="6456968" y="1057330"/>
                </a:lnTo>
                <a:lnTo>
                  <a:pt x="6456968" y="921040"/>
                </a:lnTo>
                <a:close/>
                <a:moveTo>
                  <a:pt x="4687365" y="921040"/>
                </a:moveTo>
                <a:lnTo>
                  <a:pt x="4687365" y="1057330"/>
                </a:lnTo>
                <a:lnTo>
                  <a:pt x="4731976" y="1057330"/>
                </a:lnTo>
                <a:lnTo>
                  <a:pt x="4731976" y="1354056"/>
                </a:lnTo>
                <a:lnTo>
                  <a:pt x="4687365" y="1354056"/>
                </a:lnTo>
                <a:lnTo>
                  <a:pt x="4687365" y="1490345"/>
                </a:lnTo>
                <a:lnTo>
                  <a:pt x="4952167" y="1490345"/>
                </a:lnTo>
                <a:cubicBezTo>
                  <a:pt x="5029384" y="1490345"/>
                  <a:pt x="5086410" y="1487071"/>
                  <a:pt x="5123245" y="1480523"/>
                </a:cubicBezTo>
                <a:cubicBezTo>
                  <a:pt x="5160353" y="1473974"/>
                  <a:pt x="5194459" y="1459922"/>
                  <a:pt x="5225564" y="1438367"/>
                </a:cubicBezTo>
                <a:cubicBezTo>
                  <a:pt x="5257488" y="1416812"/>
                  <a:pt x="5283818" y="1385843"/>
                  <a:pt x="5304555" y="1345461"/>
                </a:cubicBezTo>
                <a:cubicBezTo>
                  <a:pt x="5325564" y="1304806"/>
                  <a:pt x="5336069" y="1259786"/>
                  <a:pt x="5336069" y="1210399"/>
                </a:cubicBezTo>
                <a:cubicBezTo>
                  <a:pt x="5336069" y="1185843"/>
                  <a:pt x="5333477" y="1162378"/>
                  <a:pt x="5328293" y="1140004"/>
                </a:cubicBezTo>
                <a:cubicBezTo>
                  <a:pt x="5323109" y="1117630"/>
                  <a:pt x="5315605" y="1096620"/>
                  <a:pt x="5305782" y="1076975"/>
                </a:cubicBezTo>
                <a:cubicBezTo>
                  <a:pt x="5285865" y="1036048"/>
                  <a:pt x="5258579" y="1003578"/>
                  <a:pt x="5223927" y="979567"/>
                </a:cubicBezTo>
                <a:cubicBezTo>
                  <a:pt x="5189002" y="955829"/>
                  <a:pt x="5151758" y="940140"/>
                  <a:pt x="5112194" y="932500"/>
                </a:cubicBezTo>
                <a:cubicBezTo>
                  <a:pt x="5072904" y="924860"/>
                  <a:pt x="5022153" y="921040"/>
                  <a:pt x="4959944" y="921040"/>
                </a:cubicBezTo>
                <a:close/>
                <a:moveTo>
                  <a:pt x="3223901" y="921040"/>
                </a:moveTo>
                <a:lnTo>
                  <a:pt x="3223901" y="1057330"/>
                </a:lnTo>
                <a:lnTo>
                  <a:pt x="3267693" y="1057330"/>
                </a:lnTo>
                <a:lnTo>
                  <a:pt x="3267693" y="1354056"/>
                </a:lnTo>
                <a:lnTo>
                  <a:pt x="3224719" y="1354056"/>
                </a:lnTo>
                <a:lnTo>
                  <a:pt x="3224719" y="1490345"/>
                </a:lnTo>
                <a:lnTo>
                  <a:pt x="3524310" y="1490345"/>
                </a:lnTo>
                <a:lnTo>
                  <a:pt x="3524310" y="1354056"/>
                </a:lnTo>
                <a:lnTo>
                  <a:pt x="3487884" y="1354056"/>
                </a:lnTo>
                <a:lnTo>
                  <a:pt x="3487884" y="1260741"/>
                </a:lnTo>
                <a:lnTo>
                  <a:pt x="3619672" y="1260741"/>
                </a:lnTo>
                <a:lnTo>
                  <a:pt x="3619672" y="1354056"/>
                </a:lnTo>
                <a:lnTo>
                  <a:pt x="3582837" y="1354056"/>
                </a:lnTo>
                <a:lnTo>
                  <a:pt x="3582837" y="1490345"/>
                </a:lnTo>
                <a:lnTo>
                  <a:pt x="3882837" y="1490345"/>
                </a:lnTo>
                <a:lnTo>
                  <a:pt x="3882837" y="1354056"/>
                </a:lnTo>
                <a:lnTo>
                  <a:pt x="3839863" y="1354056"/>
                </a:lnTo>
                <a:lnTo>
                  <a:pt x="3839863" y="1057330"/>
                </a:lnTo>
                <a:lnTo>
                  <a:pt x="3882837" y="1057330"/>
                </a:lnTo>
                <a:lnTo>
                  <a:pt x="3882837" y="921040"/>
                </a:lnTo>
                <a:lnTo>
                  <a:pt x="3582837" y="921040"/>
                </a:lnTo>
                <a:lnTo>
                  <a:pt x="3582837" y="1057330"/>
                </a:lnTo>
                <a:lnTo>
                  <a:pt x="3619672" y="1057330"/>
                </a:lnTo>
                <a:lnTo>
                  <a:pt x="3619672" y="1144097"/>
                </a:lnTo>
                <a:lnTo>
                  <a:pt x="3487884" y="1144097"/>
                </a:lnTo>
                <a:lnTo>
                  <a:pt x="3487884" y="1057330"/>
                </a:lnTo>
                <a:lnTo>
                  <a:pt x="3524310" y="1057330"/>
                </a:lnTo>
                <a:lnTo>
                  <a:pt x="3524310" y="921040"/>
                </a:lnTo>
                <a:close/>
                <a:moveTo>
                  <a:pt x="2590339" y="921040"/>
                </a:moveTo>
                <a:lnTo>
                  <a:pt x="2590339" y="1160877"/>
                </a:lnTo>
                <a:lnTo>
                  <a:pt x="2697161" y="1160877"/>
                </a:lnTo>
                <a:lnTo>
                  <a:pt x="2697161" y="1057330"/>
                </a:lnTo>
                <a:lnTo>
                  <a:pt x="2762645" y="1057330"/>
                </a:lnTo>
                <a:lnTo>
                  <a:pt x="2762645" y="1354056"/>
                </a:lnTo>
                <a:lnTo>
                  <a:pt x="2713532" y="1354056"/>
                </a:lnTo>
                <a:lnTo>
                  <a:pt x="2713532" y="1490345"/>
                </a:lnTo>
                <a:lnTo>
                  <a:pt x="3033177" y="1490345"/>
                </a:lnTo>
                <a:lnTo>
                  <a:pt x="3033177" y="1354056"/>
                </a:lnTo>
                <a:lnTo>
                  <a:pt x="2982836" y="1354056"/>
                </a:lnTo>
                <a:lnTo>
                  <a:pt x="2982836" y="1057330"/>
                </a:lnTo>
                <a:lnTo>
                  <a:pt x="3047911" y="1057330"/>
                </a:lnTo>
                <a:lnTo>
                  <a:pt x="3047911" y="1160877"/>
                </a:lnTo>
                <a:lnTo>
                  <a:pt x="3154733" y="1160877"/>
                </a:lnTo>
                <a:lnTo>
                  <a:pt x="3154733" y="921040"/>
                </a:lnTo>
                <a:close/>
                <a:moveTo>
                  <a:pt x="1967010" y="921040"/>
                </a:moveTo>
                <a:lnTo>
                  <a:pt x="1967010" y="1057330"/>
                </a:lnTo>
                <a:lnTo>
                  <a:pt x="2012030" y="1057330"/>
                </a:lnTo>
                <a:lnTo>
                  <a:pt x="2012030" y="1354056"/>
                </a:lnTo>
                <a:lnTo>
                  <a:pt x="1967828" y="1354056"/>
                </a:lnTo>
                <a:lnTo>
                  <a:pt x="1967828" y="1490345"/>
                </a:lnTo>
                <a:lnTo>
                  <a:pt x="2510939" y="1490345"/>
                </a:lnTo>
                <a:lnTo>
                  <a:pt x="2510939" y="1308217"/>
                </a:lnTo>
                <a:lnTo>
                  <a:pt x="2361553" y="1308217"/>
                </a:lnTo>
                <a:lnTo>
                  <a:pt x="2361553" y="1354056"/>
                </a:lnTo>
                <a:lnTo>
                  <a:pt x="2232221" y="1354056"/>
                </a:lnTo>
                <a:lnTo>
                  <a:pt x="2232221" y="1260741"/>
                </a:lnTo>
                <a:lnTo>
                  <a:pt x="2344773" y="1260741"/>
                </a:lnTo>
                <a:lnTo>
                  <a:pt x="2344773" y="1144915"/>
                </a:lnTo>
                <a:lnTo>
                  <a:pt x="2232221" y="1144915"/>
                </a:lnTo>
                <a:lnTo>
                  <a:pt x="2232221" y="1057330"/>
                </a:lnTo>
                <a:lnTo>
                  <a:pt x="2361553" y="1057330"/>
                </a:lnTo>
                <a:lnTo>
                  <a:pt x="2361553" y="1103169"/>
                </a:lnTo>
                <a:lnTo>
                  <a:pt x="2510939" y="1103169"/>
                </a:lnTo>
                <a:lnTo>
                  <a:pt x="2510939" y="921040"/>
                </a:lnTo>
                <a:close/>
                <a:moveTo>
                  <a:pt x="1041038" y="921040"/>
                </a:moveTo>
                <a:lnTo>
                  <a:pt x="1041038" y="1057330"/>
                </a:lnTo>
                <a:lnTo>
                  <a:pt x="1086059" y="1057330"/>
                </a:lnTo>
                <a:lnTo>
                  <a:pt x="1086059" y="1354056"/>
                </a:lnTo>
                <a:lnTo>
                  <a:pt x="1042266" y="1354056"/>
                </a:lnTo>
                <a:lnTo>
                  <a:pt x="1042266" y="1490345"/>
                </a:lnTo>
                <a:lnTo>
                  <a:pt x="1262866" y="1490345"/>
                </a:lnTo>
                <a:lnTo>
                  <a:pt x="1262866" y="1354056"/>
                </a:lnTo>
                <a:lnTo>
                  <a:pt x="1217846" y="1354056"/>
                </a:lnTo>
                <a:lnTo>
                  <a:pt x="1217846" y="1040140"/>
                </a:lnTo>
                <a:lnTo>
                  <a:pt x="1388105" y="1490345"/>
                </a:lnTo>
                <a:lnTo>
                  <a:pt x="1473235" y="1490345"/>
                </a:lnTo>
                <a:lnTo>
                  <a:pt x="1645131" y="1036048"/>
                </a:lnTo>
                <a:lnTo>
                  <a:pt x="1645131" y="1354056"/>
                </a:lnTo>
                <a:lnTo>
                  <a:pt x="1599702" y="1354056"/>
                </a:lnTo>
                <a:lnTo>
                  <a:pt x="1599702" y="1490345"/>
                </a:lnTo>
                <a:lnTo>
                  <a:pt x="1896837" y="1490345"/>
                </a:lnTo>
                <a:lnTo>
                  <a:pt x="1896837" y="1354056"/>
                </a:lnTo>
                <a:lnTo>
                  <a:pt x="1850998" y="1354056"/>
                </a:lnTo>
                <a:lnTo>
                  <a:pt x="1850998" y="1057330"/>
                </a:lnTo>
                <a:lnTo>
                  <a:pt x="1895609" y="1057330"/>
                </a:lnTo>
                <a:lnTo>
                  <a:pt x="1895609" y="921040"/>
                </a:lnTo>
                <a:lnTo>
                  <a:pt x="1554272" y="921040"/>
                </a:lnTo>
                <a:lnTo>
                  <a:pt x="1468324" y="1140822"/>
                </a:lnTo>
                <a:lnTo>
                  <a:pt x="1384422" y="921040"/>
                </a:lnTo>
                <a:close/>
                <a:moveTo>
                  <a:pt x="7747977" y="909581"/>
                </a:moveTo>
                <a:cubicBezTo>
                  <a:pt x="7663939" y="909581"/>
                  <a:pt x="7592998" y="936729"/>
                  <a:pt x="7535153" y="991027"/>
                </a:cubicBezTo>
                <a:cubicBezTo>
                  <a:pt x="7476763" y="1045324"/>
                  <a:pt x="7447568" y="1116812"/>
                  <a:pt x="7447568" y="1205488"/>
                </a:cubicBezTo>
                <a:cubicBezTo>
                  <a:pt x="7447568" y="1264151"/>
                  <a:pt x="7462029" y="1317084"/>
                  <a:pt x="7490951" y="1364288"/>
                </a:cubicBezTo>
                <a:cubicBezTo>
                  <a:pt x="7519601" y="1412310"/>
                  <a:pt x="7560256" y="1446689"/>
                  <a:pt x="7612916" y="1467426"/>
                </a:cubicBezTo>
                <a:cubicBezTo>
                  <a:pt x="7665303" y="1488708"/>
                  <a:pt x="7723557" y="1499349"/>
                  <a:pt x="7787677" y="1499349"/>
                </a:cubicBezTo>
                <a:cubicBezTo>
                  <a:pt x="7830787" y="1499349"/>
                  <a:pt x="7871170" y="1492528"/>
                  <a:pt x="7908823" y="1478885"/>
                </a:cubicBezTo>
                <a:cubicBezTo>
                  <a:pt x="7946477" y="1465243"/>
                  <a:pt x="7978537" y="1443551"/>
                  <a:pt x="8005003" y="1413810"/>
                </a:cubicBezTo>
                <a:cubicBezTo>
                  <a:pt x="8032016" y="1383797"/>
                  <a:pt x="8049751" y="1354192"/>
                  <a:pt x="8058210" y="1324997"/>
                </a:cubicBezTo>
                <a:cubicBezTo>
                  <a:pt x="8066940" y="1294711"/>
                  <a:pt x="8071306" y="1248462"/>
                  <a:pt x="8071306" y="1186252"/>
                </a:cubicBezTo>
                <a:lnTo>
                  <a:pt x="7816736" y="1186252"/>
                </a:lnTo>
                <a:lnTo>
                  <a:pt x="7816736" y="1294302"/>
                </a:lnTo>
                <a:lnTo>
                  <a:pt x="7874853" y="1294302"/>
                </a:lnTo>
                <a:cubicBezTo>
                  <a:pt x="7874853" y="1345597"/>
                  <a:pt x="7849205" y="1371245"/>
                  <a:pt x="7797909" y="1371245"/>
                </a:cubicBezTo>
                <a:cubicBezTo>
                  <a:pt x="7764075" y="1371245"/>
                  <a:pt x="7738291" y="1359922"/>
                  <a:pt x="7720556" y="1337275"/>
                </a:cubicBezTo>
                <a:cubicBezTo>
                  <a:pt x="7703093" y="1314902"/>
                  <a:pt x="7694362" y="1272473"/>
                  <a:pt x="7694362" y="1209990"/>
                </a:cubicBezTo>
                <a:cubicBezTo>
                  <a:pt x="7694362" y="1147235"/>
                  <a:pt x="7702684" y="1104124"/>
                  <a:pt x="7719328" y="1080659"/>
                </a:cubicBezTo>
                <a:cubicBezTo>
                  <a:pt x="7736244" y="1057193"/>
                  <a:pt x="7762711" y="1045461"/>
                  <a:pt x="7798728" y="1045461"/>
                </a:cubicBezTo>
                <a:cubicBezTo>
                  <a:pt x="7824376" y="1045461"/>
                  <a:pt x="7846818" y="1051736"/>
                  <a:pt x="7866054" y="1064287"/>
                </a:cubicBezTo>
                <a:cubicBezTo>
                  <a:pt x="7885290" y="1076839"/>
                  <a:pt x="7900910" y="1095392"/>
                  <a:pt x="7912916" y="1119949"/>
                </a:cubicBezTo>
                <a:lnTo>
                  <a:pt x="8050024" y="1119949"/>
                </a:lnTo>
                <a:lnTo>
                  <a:pt x="8050024" y="921040"/>
                </a:lnTo>
                <a:lnTo>
                  <a:pt x="7912916" y="921040"/>
                </a:lnTo>
                <a:lnTo>
                  <a:pt x="7912916" y="960740"/>
                </a:lnTo>
                <a:cubicBezTo>
                  <a:pt x="7873080" y="926634"/>
                  <a:pt x="7818100" y="909581"/>
                  <a:pt x="7747977" y="909581"/>
                </a:cubicBezTo>
                <a:close/>
                <a:moveTo>
                  <a:pt x="7045360" y="909581"/>
                </a:moveTo>
                <a:cubicBezTo>
                  <a:pt x="7021894" y="909581"/>
                  <a:pt x="6999521" y="911286"/>
                  <a:pt x="6978238" y="914697"/>
                </a:cubicBezTo>
                <a:cubicBezTo>
                  <a:pt x="6956956" y="918107"/>
                  <a:pt x="6937243" y="922951"/>
                  <a:pt x="6919098" y="929226"/>
                </a:cubicBezTo>
                <a:cubicBezTo>
                  <a:pt x="6900953" y="935501"/>
                  <a:pt x="6883286" y="943960"/>
                  <a:pt x="6866096" y="954601"/>
                </a:cubicBezTo>
                <a:cubicBezTo>
                  <a:pt x="6817802" y="984888"/>
                  <a:pt x="6782194" y="1022132"/>
                  <a:pt x="6759275" y="1066334"/>
                </a:cubicBezTo>
                <a:cubicBezTo>
                  <a:pt x="6736083" y="1110809"/>
                  <a:pt x="6724486" y="1156784"/>
                  <a:pt x="6724486" y="1204260"/>
                </a:cubicBezTo>
                <a:cubicBezTo>
                  <a:pt x="6724486" y="1291027"/>
                  <a:pt x="6754227" y="1361832"/>
                  <a:pt x="6813709" y="1416675"/>
                </a:cubicBezTo>
                <a:cubicBezTo>
                  <a:pt x="6872917" y="1471791"/>
                  <a:pt x="6950135" y="1499349"/>
                  <a:pt x="7045360" y="1499349"/>
                </a:cubicBezTo>
                <a:cubicBezTo>
                  <a:pt x="7143859" y="1499349"/>
                  <a:pt x="7222031" y="1470018"/>
                  <a:pt x="7279876" y="1411355"/>
                </a:cubicBezTo>
                <a:cubicBezTo>
                  <a:pt x="7337720" y="1352692"/>
                  <a:pt x="7366642" y="1283660"/>
                  <a:pt x="7366642" y="1204260"/>
                </a:cubicBezTo>
                <a:cubicBezTo>
                  <a:pt x="7366642" y="1165788"/>
                  <a:pt x="7359548" y="1129363"/>
                  <a:pt x="7345360" y="1094983"/>
                </a:cubicBezTo>
                <a:cubicBezTo>
                  <a:pt x="7331172" y="1060604"/>
                  <a:pt x="7310162" y="1028680"/>
                  <a:pt x="7282331" y="999212"/>
                </a:cubicBezTo>
                <a:cubicBezTo>
                  <a:pt x="7226397" y="939458"/>
                  <a:pt x="7147406" y="909581"/>
                  <a:pt x="7045360" y="909581"/>
                </a:cubicBezTo>
                <a:close/>
                <a:moveTo>
                  <a:pt x="5740435" y="909581"/>
                </a:moveTo>
                <a:cubicBezTo>
                  <a:pt x="5716970" y="909581"/>
                  <a:pt x="5694596" y="911286"/>
                  <a:pt x="5673314" y="914697"/>
                </a:cubicBezTo>
                <a:cubicBezTo>
                  <a:pt x="5652031" y="918107"/>
                  <a:pt x="5632318" y="922951"/>
                  <a:pt x="5614173" y="929226"/>
                </a:cubicBezTo>
                <a:cubicBezTo>
                  <a:pt x="5596028" y="935501"/>
                  <a:pt x="5578361" y="943960"/>
                  <a:pt x="5561172" y="954601"/>
                </a:cubicBezTo>
                <a:cubicBezTo>
                  <a:pt x="5512877" y="984888"/>
                  <a:pt x="5477270" y="1022132"/>
                  <a:pt x="5454350" y="1066334"/>
                </a:cubicBezTo>
                <a:cubicBezTo>
                  <a:pt x="5431158" y="1110809"/>
                  <a:pt x="5419562" y="1156784"/>
                  <a:pt x="5419562" y="1204260"/>
                </a:cubicBezTo>
                <a:cubicBezTo>
                  <a:pt x="5419562" y="1291027"/>
                  <a:pt x="5449303" y="1361832"/>
                  <a:pt x="5508784" y="1416675"/>
                </a:cubicBezTo>
                <a:cubicBezTo>
                  <a:pt x="5567993" y="1471791"/>
                  <a:pt x="5645210" y="1499349"/>
                  <a:pt x="5740435" y="1499349"/>
                </a:cubicBezTo>
                <a:cubicBezTo>
                  <a:pt x="5838935" y="1499349"/>
                  <a:pt x="5917106" y="1470018"/>
                  <a:pt x="5974951" y="1411355"/>
                </a:cubicBezTo>
                <a:cubicBezTo>
                  <a:pt x="6032795" y="1352692"/>
                  <a:pt x="6061717" y="1283660"/>
                  <a:pt x="6061717" y="1204260"/>
                </a:cubicBezTo>
                <a:cubicBezTo>
                  <a:pt x="6061717" y="1165788"/>
                  <a:pt x="6054623" y="1129363"/>
                  <a:pt x="6040436" y="1094983"/>
                </a:cubicBezTo>
                <a:cubicBezTo>
                  <a:pt x="6026247" y="1060604"/>
                  <a:pt x="6005237" y="1028680"/>
                  <a:pt x="5977406" y="999212"/>
                </a:cubicBezTo>
                <a:cubicBezTo>
                  <a:pt x="5921472" y="939458"/>
                  <a:pt x="5842481" y="909581"/>
                  <a:pt x="5740435" y="909581"/>
                </a:cubicBezTo>
                <a:close/>
                <a:moveTo>
                  <a:pt x="4283110" y="909581"/>
                </a:moveTo>
                <a:cubicBezTo>
                  <a:pt x="4259644" y="909581"/>
                  <a:pt x="4237271" y="911286"/>
                  <a:pt x="4215988" y="914697"/>
                </a:cubicBezTo>
                <a:cubicBezTo>
                  <a:pt x="4194706" y="918107"/>
                  <a:pt x="4174993" y="922951"/>
                  <a:pt x="4156848" y="929226"/>
                </a:cubicBezTo>
                <a:cubicBezTo>
                  <a:pt x="4138704" y="935501"/>
                  <a:pt x="4121036" y="943960"/>
                  <a:pt x="4103847" y="954601"/>
                </a:cubicBezTo>
                <a:cubicBezTo>
                  <a:pt x="4055552" y="984888"/>
                  <a:pt x="4019945" y="1022132"/>
                  <a:pt x="3997025" y="1066334"/>
                </a:cubicBezTo>
                <a:cubicBezTo>
                  <a:pt x="3973833" y="1110809"/>
                  <a:pt x="3962236" y="1156784"/>
                  <a:pt x="3962236" y="1204260"/>
                </a:cubicBezTo>
                <a:cubicBezTo>
                  <a:pt x="3962236" y="1291027"/>
                  <a:pt x="3991977" y="1361832"/>
                  <a:pt x="4051459" y="1416675"/>
                </a:cubicBezTo>
                <a:cubicBezTo>
                  <a:pt x="4110668" y="1471791"/>
                  <a:pt x="4187885" y="1499349"/>
                  <a:pt x="4283110" y="1499349"/>
                </a:cubicBezTo>
                <a:cubicBezTo>
                  <a:pt x="4381609" y="1499349"/>
                  <a:pt x="4459781" y="1470018"/>
                  <a:pt x="4517626" y="1411355"/>
                </a:cubicBezTo>
                <a:cubicBezTo>
                  <a:pt x="4575471" y="1352692"/>
                  <a:pt x="4604392" y="1283660"/>
                  <a:pt x="4604392" y="1204260"/>
                </a:cubicBezTo>
                <a:cubicBezTo>
                  <a:pt x="4604392" y="1165788"/>
                  <a:pt x="4597299" y="1129363"/>
                  <a:pt x="4583110" y="1094983"/>
                </a:cubicBezTo>
                <a:cubicBezTo>
                  <a:pt x="4568922" y="1060604"/>
                  <a:pt x="4547913" y="1028680"/>
                  <a:pt x="4520081" y="999212"/>
                </a:cubicBezTo>
                <a:cubicBezTo>
                  <a:pt x="4464147" y="939458"/>
                  <a:pt x="4385157" y="909581"/>
                  <a:pt x="4283110" y="90958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IN"/>
              <a:t>Four Tables- </a:t>
            </a:r>
          </a:p>
          <a:p>
            <a:r>
              <a:rPr lang="en-IN"/>
              <a:t>Critical Moments </a:t>
            </a:r>
          </a:p>
          <a:p>
            <a:r>
              <a:rPr lang="en-IN"/>
              <a:t>Player Stats</a:t>
            </a:r>
          </a:p>
          <a:p>
            <a:r>
              <a:rPr lang="en-IN"/>
              <a:t>Fan Engagement Metrics</a:t>
            </a:r>
          </a:p>
          <a:p>
            <a:r>
              <a:rPr lang="en-IN"/>
              <a:t>Sentiment Scores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2EE95C-1ADD-174C-8101-C541D5D30771}"/>
              </a:ext>
            </a:extLst>
          </p:cNvPr>
          <p:cNvSpPr/>
          <p:nvPr/>
        </p:nvSpPr>
        <p:spPr>
          <a:xfrm>
            <a:off x="901700" y="7291386"/>
            <a:ext cx="2692400" cy="35306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TECH STACK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835AD1-0F5C-DFBD-99B8-66727DE65747}"/>
              </a:ext>
            </a:extLst>
          </p:cNvPr>
          <p:cNvSpPr/>
          <p:nvPr/>
        </p:nvSpPr>
        <p:spPr>
          <a:xfrm>
            <a:off x="4546600" y="2959893"/>
            <a:ext cx="2692400" cy="35306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COLLECTION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5EBD93-07E2-73E9-54F5-F7EBBCEEC951}"/>
              </a:ext>
            </a:extLst>
          </p:cNvPr>
          <p:cNvSpPr/>
          <p:nvPr/>
        </p:nvSpPr>
        <p:spPr>
          <a:xfrm>
            <a:off x="8509000" y="9817100"/>
            <a:ext cx="2527300" cy="3530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F524FC-0415-E319-067E-83028388C150}"/>
              </a:ext>
            </a:extLst>
          </p:cNvPr>
          <p:cNvSpPr txBox="1"/>
          <p:nvPr/>
        </p:nvSpPr>
        <p:spPr>
          <a:xfrm>
            <a:off x="901700" y="3429000"/>
            <a:ext cx="2997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IN" sz="2400" dirty="0">
                <a:latin typeface="Verdana" panose="020B0604030504040204" pitchFamily="34" charset="0"/>
                <a:ea typeface="Verdana" panose="020B0604030504040204" pitchFamily="34" charset="0"/>
              </a:rPr>
              <a:t>Critical Moments</a:t>
            </a:r>
          </a:p>
          <a:p>
            <a:pPr marL="0" indent="0">
              <a:buNone/>
            </a:pPr>
            <a:endParaRPr lang="en-IN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IN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IN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0" indent="0">
              <a:buNone/>
            </a:pPr>
            <a:r>
              <a:rPr lang="en-IN" sz="2400" dirty="0">
                <a:latin typeface="Verdana" panose="020B0604030504040204" pitchFamily="34" charset="0"/>
                <a:ea typeface="Verdana" panose="020B0604030504040204" pitchFamily="34" charset="0"/>
              </a:rPr>
              <a:t>Player Stats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3A2C0B-981A-802F-5E3F-A91A2F0CED6F}"/>
              </a:ext>
            </a:extLst>
          </p:cNvPr>
          <p:cNvSpPr txBox="1"/>
          <p:nvPr/>
        </p:nvSpPr>
        <p:spPr>
          <a:xfrm>
            <a:off x="8001000" y="3429000"/>
            <a:ext cx="3136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IN" sz="2400" dirty="0">
                <a:latin typeface="Verdana" panose="020B0604030504040204" pitchFamily="34" charset="0"/>
                <a:ea typeface="Verdana" panose="020B0604030504040204" pitchFamily="34" charset="0"/>
              </a:rPr>
              <a:t>Fan Engagement Metrics</a:t>
            </a:r>
          </a:p>
          <a:p>
            <a:pPr marL="0" indent="0">
              <a:buNone/>
            </a:pPr>
            <a:endParaRPr lang="en-IN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IN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IN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IN" sz="2400" dirty="0">
                <a:latin typeface="Verdana" panose="020B0604030504040204" pitchFamily="34" charset="0"/>
                <a:ea typeface="Verdana" panose="020B0604030504040204" pitchFamily="34" charset="0"/>
              </a:rPr>
              <a:t>Sentiment Scores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468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A0ACC-CCDE-3E09-94E8-22E8B1A4B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critical_moments_in_ipl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CE991B-6948-722C-0352-04DDB5215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055" y="1825625"/>
            <a:ext cx="75698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21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65613-1393-F5DF-B1F9-65BDB7AB8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player_stats_in_critical_moments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074BEF-77A1-A329-3D1E-2BCC95081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991" y="1825625"/>
            <a:ext cx="75300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49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F9539-F9F0-F26E-754B-D95727F26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fan_engagement_metrics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91C64C-AC9D-B4E9-0FCB-F91E0BE4B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546" y="1825625"/>
            <a:ext cx="7950907" cy="4351338"/>
          </a:xfrm>
        </p:spPr>
      </p:pic>
    </p:spTree>
    <p:extLst>
      <p:ext uri="{BB962C8B-B14F-4D97-AF65-F5344CB8AC3E}">
        <p14:creationId xmlns:p14="http://schemas.microsoft.com/office/powerpoint/2010/main" val="949520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662A-051B-A224-0B3F-3268DCBB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sentiment_scores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97D1BF-3476-3F6E-07E9-F99443ACE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736" y="1825625"/>
            <a:ext cx="96705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53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75A08C-0D76-EDCC-F17B-B589D3C6D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298" y="-974860"/>
            <a:ext cx="12376298" cy="82476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1C43E6-59BF-2407-00C6-E5370BA2D7A1}"/>
              </a:ext>
            </a:extLst>
          </p:cNvPr>
          <p:cNvSpPr txBox="1"/>
          <p:nvPr/>
        </p:nvSpPr>
        <p:spPr>
          <a:xfrm>
            <a:off x="287079" y="74428"/>
            <a:ext cx="95799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latin typeface="Rockwell Extra Bold" panose="02060903040505020403" pitchFamily="18" charset="0"/>
              </a:rPr>
              <a:t>TWITTER WEB SCRAPING </a:t>
            </a:r>
          </a:p>
        </p:txBody>
      </p:sp>
      <p:pic>
        <p:nvPicPr>
          <p:cNvPr id="7" name="Untitled_Project_V1">
            <a:hlinkClick r:id="" action="ppaction://media"/>
            <a:extLst>
              <a:ext uri="{FF2B5EF4-FFF2-40B4-BE49-F238E27FC236}">
                <a16:creationId xmlns:a16="http://schemas.microsoft.com/office/drawing/2014/main" id="{C95EFAA7-7608-63E9-1BCB-940EB80917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0224" y="2089275"/>
            <a:ext cx="7005674" cy="388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8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81305A-3D85-1A2C-C8E5-2DDB6066B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6824"/>
            <a:ext cx="12192000" cy="8124824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25A296-32F4-32AB-08DD-5E17E2C9A9DD}"/>
              </a:ext>
            </a:extLst>
          </p:cNvPr>
          <p:cNvSpPr/>
          <p:nvPr/>
        </p:nvSpPr>
        <p:spPr>
          <a:xfrm>
            <a:off x="0" y="931862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952167" y="1057330"/>
                </a:moveTo>
                <a:lnTo>
                  <a:pt x="4960352" y="1057330"/>
                </a:lnTo>
                <a:cubicBezTo>
                  <a:pt x="5004009" y="1057330"/>
                  <a:pt x="5034295" y="1064015"/>
                  <a:pt x="5051212" y="1077384"/>
                </a:cubicBezTo>
                <a:cubicBezTo>
                  <a:pt x="5068402" y="1090754"/>
                  <a:pt x="5080407" y="1109717"/>
                  <a:pt x="5087228" y="1134274"/>
                </a:cubicBezTo>
                <a:cubicBezTo>
                  <a:pt x="5093777" y="1158830"/>
                  <a:pt x="5097051" y="1183660"/>
                  <a:pt x="5097051" y="1208762"/>
                </a:cubicBezTo>
                <a:cubicBezTo>
                  <a:pt x="5097051" y="1250509"/>
                  <a:pt x="5089411" y="1285161"/>
                  <a:pt x="5074131" y="1312719"/>
                </a:cubicBezTo>
                <a:cubicBezTo>
                  <a:pt x="5058579" y="1340277"/>
                  <a:pt x="5024882" y="1354056"/>
                  <a:pt x="4973040" y="1354056"/>
                </a:cubicBezTo>
                <a:lnTo>
                  <a:pt x="4952167" y="1354056"/>
                </a:lnTo>
                <a:close/>
                <a:moveTo>
                  <a:pt x="7045360" y="1043005"/>
                </a:moveTo>
                <a:cubicBezTo>
                  <a:pt x="7071008" y="1043005"/>
                  <a:pt x="7089698" y="1054192"/>
                  <a:pt x="7101431" y="1076566"/>
                </a:cubicBezTo>
                <a:cubicBezTo>
                  <a:pt x="7113436" y="1099212"/>
                  <a:pt x="7119439" y="1141777"/>
                  <a:pt x="7119439" y="1204260"/>
                </a:cubicBezTo>
                <a:cubicBezTo>
                  <a:pt x="7119439" y="1268653"/>
                  <a:pt x="7113300" y="1311764"/>
                  <a:pt x="7101021" y="1333592"/>
                </a:cubicBezTo>
                <a:cubicBezTo>
                  <a:pt x="7088743" y="1355147"/>
                  <a:pt x="7070189" y="1365925"/>
                  <a:pt x="7045360" y="1365925"/>
                </a:cubicBezTo>
                <a:cubicBezTo>
                  <a:pt x="7020257" y="1365925"/>
                  <a:pt x="7001840" y="1354738"/>
                  <a:pt x="6990107" y="1332364"/>
                </a:cubicBezTo>
                <a:cubicBezTo>
                  <a:pt x="6977829" y="1310263"/>
                  <a:pt x="6971690" y="1267562"/>
                  <a:pt x="6971690" y="1204260"/>
                </a:cubicBezTo>
                <a:cubicBezTo>
                  <a:pt x="6971690" y="1139867"/>
                  <a:pt x="6977829" y="1096893"/>
                  <a:pt x="6990107" y="1075338"/>
                </a:cubicBezTo>
                <a:cubicBezTo>
                  <a:pt x="7002386" y="1053783"/>
                  <a:pt x="7020803" y="1043005"/>
                  <a:pt x="7045360" y="1043005"/>
                </a:cubicBezTo>
                <a:close/>
                <a:moveTo>
                  <a:pt x="5740435" y="1043005"/>
                </a:moveTo>
                <a:cubicBezTo>
                  <a:pt x="5766083" y="1043005"/>
                  <a:pt x="5784773" y="1054192"/>
                  <a:pt x="5796506" y="1076566"/>
                </a:cubicBezTo>
                <a:cubicBezTo>
                  <a:pt x="5808511" y="1099212"/>
                  <a:pt x="5814514" y="1141777"/>
                  <a:pt x="5814514" y="1204260"/>
                </a:cubicBezTo>
                <a:cubicBezTo>
                  <a:pt x="5814514" y="1268653"/>
                  <a:pt x="5808375" y="1311764"/>
                  <a:pt x="5796096" y="1333592"/>
                </a:cubicBezTo>
                <a:cubicBezTo>
                  <a:pt x="5783818" y="1355147"/>
                  <a:pt x="5765265" y="1365925"/>
                  <a:pt x="5740435" y="1365925"/>
                </a:cubicBezTo>
                <a:cubicBezTo>
                  <a:pt x="5715333" y="1365925"/>
                  <a:pt x="5696915" y="1354738"/>
                  <a:pt x="5685183" y="1332364"/>
                </a:cubicBezTo>
                <a:cubicBezTo>
                  <a:pt x="5672904" y="1310263"/>
                  <a:pt x="5666765" y="1267562"/>
                  <a:pt x="5666765" y="1204260"/>
                </a:cubicBezTo>
                <a:cubicBezTo>
                  <a:pt x="5666765" y="1139867"/>
                  <a:pt x="5672904" y="1096893"/>
                  <a:pt x="5685183" y="1075338"/>
                </a:cubicBezTo>
                <a:cubicBezTo>
                  <a:pt x="5697461" y="1053783"/>
                  <a:pt x="5715878" y="1043005"/>
                  <a:pt x="5740435" y="1043005"/>
                </a:cubicBezTo>
                <a:close/>
                <a:moveTo>
                  <a:pt x="4283110" y="1043005"/>
                </a:moveTo>
                <a:cubicBezTo>
                  <a:pt x="4308759" y="1043005"/>
                  <a:pt x="4327448" y="1054192"/>
                  <a:pt x="4339181" y="1076566"/>
                </a:cubicBezTo>
                <a:cubicBezTo>
                  <a:pt x="4351187" y="1099212"/>
                  <a:pt x="4357189" y="1141777"/>
                  <a:pt x="4357189" y="1204260"/>
                </a:cubicBezTo>
                <a:cubicBezTo>
                  <a:pt x="4357189" y="1268653"/>
                  <a:pt x="4351050" y="1311764"/>
                  <a:pt x="4338772" y="1333592"/>
                </a:cubicBezTo>
                <a:cubicBezTo>
                  <a:pt x="4326493" y="1355147"/>
                  <a:pt x="4307940" y="1365925"/>
                  <a:pt x="4283110" y="1365925"/>
                </a:cubicBezTo>
                <a:cubicBezTo>
                  <a:pt x="4258007" y="1365925"/>
                  <a:pt x="4239590" y="1354738"/>
                  <a:pt x="4227858" y="1332364"/>
                </a:cubicBezTo>
                <a:cubicBezTo>
                  <a:pt x="4215579" y="1310263"/>
                  <a:pt x="4209440" y="1267562"/>
                  <a:pt x="4209440" y="1204260"/>
                </a:cubicBezTo>
                <a:cubicBezTo>
                  <a:pt x="4209440" y="1139867"/>
                  <a:pt x="4215579" y="1096893"/>
                  <a:pt x="4227858" y="1075338"/>
                </a:cubicBezTo>
                <a:cubicBezTo>
                  <a:pt x="4240136" y="1053783"/>
                  <a:pt x="4258553" y="1043005"/>
                  <a:pt x="4283110" y="1043005"/>
                </a:cubicBezTo>
                <a:close/>
                <a:moveTo>
                  <a:pt x="8126224" y="921040"/>
                </a:moveTo>
                <a:lnTo>
                  <a:pt x="8126224" y="1057330"/>
                </a:lnTo>
                <a:lnTo>
                  <a:pt x="8165105" y="1057330"/>
                </a:lnTo>
                <a:lnTo>
                  <a:pt x="8308762" y="1263606"/>
                </a:lnTo>
                <a:lnTo>
                  <a:pt x="8308762" y="1354056"/>
                </a:lnTo>
                <a:lnTo>
                  <a:pt x="8262923" y="1354056"/>
                </a:lnTo>
                <a:lnTo>
                  <a:pt x="8262923" y="1490345"/>
                </a:lnTo>
                <a:lnTo>
                  <a:pt x="8573973" y="1490345"/>
                </a:lnTo>
                <a:lnTo>
                  <a:pt x="8573973" y="1354056"/>
                </a:lnTo>
                <a:lnTo>
                  <a:pt x="8528952" y="1354056"/>
                </a:lnTo>
                <a:lnTo>
                  <a:pt x="8528952" y="1263606"/>
                </a:lnTo>
                <a:lnTo>
                  <a:pt x="8672200" y="1057330"/>
                </a:lnTo>
                <a:lnTo>
                  <a:pt x="8707807" y="1057330"/>
                </a:lnTo>
                <a:lnTo>
                  <a:pt x="8707807" y="921040"/>
                </a:lnTo>
                <a:lnTo>
                  <a:pt x="8488844" y="921040"/>
                </a:lnTo>
                <a:lnTo>
                  <a:pt x="8488844" y="1057330"/>
                </a:lnTo>
                <a:lnTo>
                  <a:pt x="8523632" y="1057330"/>
                </a:lnTo>
                <a:lnTo>
                  <a:pt x="8450372" y="1173564"/>
                </a:lnTo>
                <a:lnTo>
                  <a:pt x="8389798" y="1057330"/>
                </a:lnTo>
                <a:lnTo>
                  <a:pt x="8423768" y="1057330"/>
                </a:lnTo>
                <a:lnTo>
                  <a:pt x="8423768" y="921040"/>
                </a:lnTo>
                <a:close/>
                <a:moveTo>
                  <a:pt x="6131592" y="921040"/>
                </a:moveTo>
                <a:lnTo>
                  <a:pt x="6131592" y="1057330"/>
                </a:lnTo>
                <a:lnTo>
                  <a:pt x="6182752" y="1057330"/>
                </a:lnTo>
                <a:lnTo>
                  <a:pt x="6182752" y="1354056"/>
                </a:lnTo>
                <a:lnTo>
                  <a:pt x="6131592" y="1354056"/>
                </a:lnTo>
                <a:lnTo>
                  <a:pt x="6131592" y="1490345"/>
                </a:lnTo>
                <a:lnTo>
                  <a:pt x="6673475" y="1490345"/>
                </a:lnTo>
                <a:lnTo>
                  <a:pt x="6673475" y="1262787"/>
                </a:lnTo>
                <a:lnTo>
                  <a:pt x="6537595" y="1262787"/>
                </a:lnTo>
                <a:lnTo>
                  <a:pt x="6537595" y="1354056"/>
                </a:lnTo>
                <a:lnTo>
                  <a:pt x="6402943" y="1354056"/>
                </a:lnTo>
                <a:lnTo>
                  <a:pt x="6402943" y="1057330"/>
                </a:lnTo>
                <a:lnTo>
                  <a:pt x="6456968" y="1057330"/>
                </a:lnTo>
                <a:lnTo>
                  <a:pt x="6456968" y="921040"/>
                </a:lnTo>
                <a:close/>
                <a:moveTo>
                  <a:pt x="4687365" y="921040"/>
                </a:moveTo>
                <a:lnTo>
                  <a:pt x="4687365" y="1057330"/>
                </a:lnTo>
                <a:lnTo>
                  <a:pt x="4731976" y="1057330"/>
                </a:lnTo>
                <a:lnTo>
                  <a:pt x="4731976" y="1354056"/>
                </a:lnTo>
                <a:lnTo>
                  <a:pt x="4687365" y="1354056"/>
                </a:lnTo>
                <a:lnTo>
                  <a:pt x="4687365" y="1490345"/>
                </a:lnTo>
                <a:lnTo>
                  <a:pt x="4952167" y="1490345"/>
                </a:lnTo>
                <a:cubicBezTo>
                  <a:pt x="5029384" y="1490345"/>
                  <a:pt x="5086410" y="1487071"/>
                  <a:pt x="5123245" y="1480523"/>
                </a:cubicBezTo>
                <a:cubicBezTo>
                  <a:pt x="5160353" y="1473974"/>
                  <a:pt x="5194459" y="1459922"/>
                  <a:pt x="5225564" y="1438367"/>
                </a:cubicBezTo>
                <a:cubicBezTo>
                  <a:pt x="5257488" y="1416812"/>
                  <a:pt x="5283818" y="1385843"/>
                  <a:pt x="5304555" y="1345461"/>
                </a:cubicBezTo>
                <a:cubicBezTo>
                  <a:pt x="5325564" y="1304806"/>
                  <a:pt x="5336069" y="1259786"/>
                  <a:pt x="5336069" y="1210399"/>
                </a:cubicBezTo>
                <a:cubicBezTo>
                  <a:pt x="5336069" y="1185843"/>
                  <a:pt x="5333477" y="1162378"/>
                  <a:pt x="5328293" y="1140004"/>
                </a:cubicBezTo>
                <a:cubicBezTo>
                  <a:pt x="5323109" y="1117630"/>
                  <a:pt x="5315605" y="1096620"/>
                  <a:pt x="5305782" y="1076975"/>
                </a:cubicBezTo>
                <a:cubicBezTo>
                  <a:pt x="5285865" y="1036048"/>
                  <a:pt x="5258579" y="1003578"/>
                  <a:pt x="5223927" y="979567"/>
                </a:cubicBezTo>
                <a:cubicBezTo>
                  <a:pt x="5189002" y="955829"/>
                  <a:pt x="5151758" y="940140"/>
                  <a:pt x="5112194" y="932500"/>
                </a:cubicBezTo>
                <a:cubicBezTo>
                  <a:pt x="5072904" y="924860"/>
                  <a:pt x="5022153" y="921040"/>
                  <a:pt x="4959944" y="921040"/>
                </a:cubicBezTo>
                <a:close/>
                <a:moveTo>
                  <a:pt x="3223901" y="921040"/>
                </a:moveTo>
                <a:lnTo>
                  <a:pt x="3223901" y="1057330"/>
                </a:lnTo>
                <a:lnTo>
                  <a:pt x="3267693" y="1057330"/>
                </a:lnTo>
                <a:lnTo>
                  <a:pt x="3267693" y="1354056"/>
                </a:lnTo>
                <a:lnTo>
                  <a:pt x="3224719" y="1354056"/>
                </a:lnTo>
                <a:lnTo>
                  <a:pt x="3224719" y="1490345"/>
                </a:lnTo>
                <a:lnTo>
                  <a:pt x="3524310" y="1490345"/>
                </a:lnTo>
                <a:lnTo>
                  <a:pt x="3524310" y="1354056"/>
                </a:lnTo>
                <a:lnTo>
                  <a:pt x="3487884" y="1354056"/>
                </a:lnTo>
                <a:lnTo>
                  <a:pt x="3487884" y="1260741"/>
                </a:lnTo>
                <a:lnTo>
                  <a:pt x="3619672" y="1260741"/>
                </a:lnTo>
                <a:lnTo>
                  <a:pt x="3619672" y="1354056"/>
                </a:lnTo>
                <a:lnTo>
                  <a:pt x="3582837" y="1354056"/>
                </a:lnTo>
                <a:lnTo>
                  <a:pt x="3582837" y="1490345"/>
                </a:lnTo>
                <a:lnTo>
                  <a:pt x="3882837" y="1490345"/>
                </a:lnTo>
                <a:lnTo>
                  <a:pt x="3882837" y="1354056"/>
                </a:lnTo>
                <a:lnTo>
                  <a:pt x="3839863" y="1354056"/>
                </a:lnTo>
                <a:lnTo>
                  <a:pt x="3839863" y="1057330"/>
                </a:lnTo>
                <a:lnTo>
                  <a:pt x="3882837" y="1057330"/>
                </a:lnTo>
                <a:lnTo>
                  <a:pt x="3882837" y="921040"/>
                </a:lnTo>
                <a:lnTo>
                  <a:pt x="3582837" y="921040"/>
                </a:lnTo>
                <a:lnTo>
                  <a:pt x="3582837" y="1057330"/>
                </a:lnTo>
                <a:lnTo>
                  <a:pt x="3619672" y="1057330"/>
                </a:lnTo>
                <a:lnTo>
                  <a:pt x="3619672" y="1144097"/>
                </a:lnTo>
                <a:lnTo>
                  <a:pt x="3487884" y="1144097"/>
                </a:lnTo>
                <a:lnTo>
                  <a:pt x="3487884" y="1057330"/>
                </a:lnTo>
                <a:lnTo>
                  <a:pt x="3524310" y="1057330"/>
                </a:lnTo>
                <a:lnTo>
                  <a:pt x="3524310" y="921040"/>
                </a:lnTo>
                <a:close/>
                <a:moveTo>
                  <a:pt x="2590339" y="921040"/>
                </a:moveTo>
                <a:lnTo>
                  <a:pt x="2590339" y="1160877"/>
                </a:lnTo>
                <a:lnTo>
                  <a:pt x="2697161" y="1160877"/>
                </a:lnTo>
                <a:lnTo>
                  <a:pt x="2697161" y="1057330"/>
                </a:lnTo>
                <a:lnTo>
                  <a:pt x="2762645" y="1057330"/>
                </a:lnTo>
                <a:lnTo>
                  <a:pt x="2762645" y="1354056"/>
                </a:lnTo>
                <a:lnTo>
                  <a:pt x="2713532" y="1354056"/>
                </a:lnTo>
                <a:lnTo>
                  <a:pt x="2713532" y="1490345"/>
                </a:lnTo>
                <a:lnTo>
                  <a:pt x="3033177" y="1490345"/>
                </a:lnTo>
                <a:lnTo>
                  <a:pt x="3033177" y="1354056"/>
                </a:lnTo>
                <a:lnTo>
                  <a:pt x="2982836" y="1354056"/>
                </a:lnTo>
                <a:lnTo>
                  <a:pt x="2982836" y="1057330"/>
                </a:lnTo>
                <a:lnTo>
                  <a:pt x="3047911" y="1057330"/>
                </a:lnTo>
                <a:lnTo>
                  <a:pt x="3047911" y="1160877"/>
                </a:lnTo>
                <a:lnTo>
                  <a:pt x="3154733" y="1160877"/>
                </a:lnTo>
                <a:lnTo>
                  <a:pt x="3154733" y="921040"/>
                </a:lnTo>
                <a:close/>
                <a:moveTo>
                  <a:pt x="1967010" y="921040"/>
                </a:moveTo>
                <a:lnTo>
                  <a:pt x="1967010" y="1057330"/>
                </a:lnTo>
                <a:lnTo>
                  <a:pt x="2012030" y="1057330"/>
                </a:lnTo>
                <a:lnTo>
                  <a:pt x="2012030" y="1354056"/>
                </a:lnTo>
                <a:lnTo>
                  <a:pt x="1967828" y="1354056"/>
                </a:lnTo>
                <a:lnTo>
                  <a:pt x="1967828" y="1490345"/>
                </a:lnTo>
                <a:lnTo>
                  <a:pt x="2510939" y="1490345"/>
                </a:lnTo>
                <a:lnTo>
                  <a:pt x="2510939" y="1308217"/>
                </a:lnTo>
                <a:lnTo>
                  <a:pt x="2361553" y="1308217"/>
                </a:lnTo>
                <a:lnTo>
                  <a:pt x="2361553" y="1354056"/>
                </a:lnTo>
                <a:lnTo>
                  <a:pt x="2232221" y="1354056"/>
                </a:lnTo>
                <a:lnTo>
                  <a:pt x="2232221" y="1260741"/>
                </a:lnTo>
                <a:lnTo>
                  <a:pt x="2344773" y="1260741"/>
                </a:lnTo>
                <a:lnTo>
                  <a:pt x="2344773" y="1144915"/>
                </a:lnTo>
                <a:lnTo>
                  <a:pt x="2232221" y="1144915"/>
                </a:lnTo>
                <a:lnTo>
                  <a:pt x="2232221" y="1057330"/>
                </a:lnTo>
                <a:lnTo>
                  <a:pt x="2361553" y="1057330"/>
                </a:lnTo>
                <a:lnTo>
                  <a:pt x="2361553" y="1103169"/>
                </a:lnTo>
                <a:lnTo>
                  <a:pt x="2510939" y="1103169"/>
                </a:lnTo>
                <a:lnTo>
                  <a:pt x="2510939" y="921040"/>
                </a:lnTo>
                <a:close/>
                <a:moveTo>
                  <a:pt x="1041038" y="921040"/>
                </a:moveTo>
                <a:lnTo>
                  <a:pt x="1041038" y="1057330"/>
                </a:lnTo>
                <a:lnTo>
                  <a:pt x="1086059" y="1057330"/>
                </a:lnTo>
                <a:lnTo>
                  <a:pt x="1086059" y="1354056"/>
                </a:lnTo>
                <a:lnTo>
                  <a:pt x="1042266" y="1354056"/>
                </a:lnTo>
                <a:lnTo>
                  <a:pt x="1042266" y="1490345"/>
                </a:lnTo>
                <a:lnTo>
                  <a:pt x="1262866" y="1490345"/>
                </a:lnTo>
                <a:lnTo>
                  <a:pt x="1262866" y="1354056"/>
                </a:lnTo>
                <a:lnTo>
                  <a:pt x="1217846" y="1354056"/>
                </a:lnTo>
                <a:lnTo>
                  <a:pt x="1217846" y="1040140"/>
                </a:lnTo>
                <a:lnTo>
                  <a:pt x="1388105" y="1490345"/>
                </a:lnTo>
                <a:lnTo>
                  <a:pt x="1473235" y="1490345"/>
                </a:lnTo>
                <a:lnTo>
                  <a:pt x="1645131" y="1036048"/>
                </a:lnTo>
                <a:lnTo>
                  <a:pt x="1645131" y="1354056"/>
                </a:lnTo>
                <a:lnTo>
                  <a:pt x="1599702" y="1354056"/>
                </a:lnTo>
                <a:lnTo>
                  <a:pt x="1599702" y="1490345"/>
                </a:lnTo>
                <a:lnTo>
                  <a:pt x="1896837" y="1490345"/>
                </a:lnTo>
                <a:lnTo>
                  <a:pt x="1896837" y="1354056"/>
                </a:lnTo>
                <a:lnTo>
                  <a:pt x="1850998" y="1354056"/>
                </a:lnTo>
                <a:lnTo>
                  <a:pt x="1850998" y="1057330"/>
                </a:lnTo>
                <a:lnTo>
                  <a:pt x="1895609" y="1057330"/>
                </a:lnTo>
                <a:lnTo>
                  <a:pt x="1895609" y="921040"/>
                </a:lnTo>
                <a:lnTo>
                  <a:pt x="1554272" y="921040"/>
                </a:lnTo>
                <a:lnTo>
                  <a:pt x="1468324" y="1140822"/>
                </a:lnTo>
                <a:lnTo>
                  <a:pt x="1384422" y="921040"/>
                </a:lnTo>
                <a:close/>
                <a:moveTo>
                  <a:pt x="7747977" y="909581"/>
                </a:moveTo>
                <a:cubicBezTo>
                  <a:pt x="7663939" y="909581"/>
                  <a:pt x="7592998" y="936729"/>
                  <a:pt x="7535153" y="991027"/>
                </a:cubicBezTo>
                <a:cubicBezTo>
                  <a:pt x="7476763" y="1045324"/>
                  <a:pt x="7447568" y="1116812"/>
                  <a:pt x="7447568" y="1205488"/>
                </a:cubicBezTo>
                <a:cubicBezTo>
                  <a:pt x="7447568" y="1264151"/>
                  <a:pt x="7462029" y="1317084"/>
                  <a:pt x="7490951" y="1364288"/>
                </a:cubicBezTo>
                <a:cubicBezTo>
                  <a:pt x="7519601" y="1412310"/>
                  <a:pt x="7560256" y="1446689"/>
                  <a:pt x="7612916" y="1467426"/>
                </a:cubicBezTo>
                <a:cubicBezTo>
                  <a:pt x="7665303" y="1488708"/>
                  <a:pt x="7723557" y="1499349"/>
                  <a:pt x="7787677" y="1499349"/>
                </a:cubicBezTo>
                <a:cubicBezTo>
                  <a:pt x="7830787" y="1499349"/>
                  <a:pt x="7871170" y="1492528"/>
                  <a:pt x="7908823" y="1478885"/>
                </a:cubicBezTo>
                <a:cubicBezTo>
                  <a:pt x="7946477" y="1465243"/>
                  <a:pt x="7978537" y="1443551"/>
                  <a:pt x="8005003" y="1413810"/>
                </a:cubicBezTo>
                <a:cubicBezTo>
                  <a:pt x="8032016" y="1383797"/>
                  <a:pt x="8049751" y="1354192"/>
                  <a:pt x="8058210" y="1324997"/>
                </a:cubicBezTo>
                <a:cubicBezTo>
                  <a:pt x="8066940" y="1294711"/>
                  <a:pt x="8071306" y="1248462"/>
                  <a:pt x="8071306" y="1186252"/>
                </a:cubicBezTo>
                <a:lnTo>
                  <a:pt x="7816736" y="1186252"/>
                </a:lnTo>
                <a:lnTo>
                  <a:pt x="7816736" y="1294302"/>
                </a:lnTo>
                <a:lnTo>
                  <a:pt x="7874853" y="1294302"/>
                </a:lnTo>
                <a:cubicBezTo>
                  <a:pt x="7874853" y="1345597"/>
                  <a:pt x="7849205" y="1371245"/>
                  <a:pt x="7797909" y="1371245"/>
                </a:cubicBezTo>
                <a:cubicBezTo>
                  <a:pt x="7764075" y="1371245"/>
                  <a:pt x="7738291" y="1359922"/>
                  <a:pt x="7720556" y="1337275"/>
                </a:cubicBezTo>
                <a:cubicBezTo>
                  <a:pt x="7703093" y="1314902"/>
                  <a:pt x="7694362" y="1272473"/>
                  <a:pt x="7694362" y="1209990"/>
                </a:cubicBezTo>
                <a:cubicBezTo>
                  <a:pt x="7694362" y="1147235"/>
                  <a:pt x="7702684" y="1104124"/>
                  <a:pt x="7719328" y="1080659"/>
                </a:cubicBezTo>
                <a:cubicBezTo>
                  <a:pt x="7736244" y="1057193"/>
                  <a:pt x="7762711" y="1045461"/>
                  <a:pt x="7798728" y="1045461"/>
                </a:cubicBezTo>
                <a:cubicBezTo>
                  <a:pt x="7824376" y="1045461"/>
                  <a:pt x="7846818" y="1051736"/>
                  <a:pt x="7866054" y="1064287"/>
                </a:cubicBezTo>
                <a:cubicBezTo>
                  <a:pt x="7885290" y="1076839"/>
                  <a:pt x="7900910" y="1095392"/>
                  <a:pt x="7912916" y="1119949"/>
                </a:cubicBezTo>
                <a:lnTo>
                  <a:pt x="8050024" y="1119949"/>
                </a:lnTo>
                <a:lnTo>
                  <a:pt x="8050024" y="921040"/>
                </a:lnTo>
                <a:lnTo>
                  <a:pt x="7912916" y="921040"/>
                </a:lnTo>
                <a:lnTo>
                  <a:pt x="7912916" y="960740"/>
                </a:lnTo>
                <a:cubicBezTo>
                  <a:pt x="7873080" y="926634"/>
                  <a:pt x="7818100" y="909581"/>
                  <a:pt x="7747977" y="909581"/>
                </a:cubicBezTo>
                <a:close/>
                <a:moveTo>
                  <a:pt x="7045360" y="909581"/>
                </a:moveTo>
                <a:cubicBezTo>
                  <a:pt x="7021894" y="909581"/>
                  <a:pt x="6999521" y="911286"/>
                  <a:pt x="6978238" y="914697"/>
                </a:cubicBezTo>
                <a:cubicBezTo>
                  <a:pt x="6956956" y="918107"/>
                  <a:pt x="6937243" y="922951"/>
                  <a:pt x="6919098" y="929226"/>
                </a:cubicBezTo>
                <a:cubicBezTo>
                  <a:pt x="6900953" y="935501"/>
                  <a:pt x="6883286" y="943960"/>
                  <a:pt x="6866096" y="954601"/>
                </a:cubicBezTo>
                <a:cubicBezTo>
                  <a:pt x="6817802" y="984888"/>
                  <a:pt x="6782194" y="1022132"/>
                  <a:pt x="6759275" y="1066334"/>
                </a:cubicBezTo>
                <a:cubicBezTo>
                  <a:pt x="6736083" y="1110809"/>
                  <a:pt x="6724486" y="1156784"/>
                  <a:pt x="6724486" y="1204260"/>
                </a:cubicBezTo>
                <a:cubicBezTo>
                  <a:pt x="6724486" y="1291027"/>
                  <a:pt x="6754227" y="1361832"/>
                  <a:pt x="6813709" y="1416675"/>
                </a:cubicBezTo>
                <a:cubicBezTo>
                  <a:pt x="6872917" y="1471791"/>
                  <a:pt x="6950135" y="1499349"/>
                  <a:pt x="7045360" y="1499349"/>
                </a:cubicBezTo>
                <a:cubicBezTo>
                  <a:pt x="7143859" y="1499349"/>
                  <a:pt x="7222031" y="1470018"/>
                  <a:pt x="7279876" y="1411355"/>
                </a:cubicBezTo>
                <a:cubicBezTo>
                  <a:pt x="7337720" y="1352692"/>
                  <a:pt x="7366642" y="1283660"/>
                  <a:pt x="7366642" y="1204260"/>
                </a:cubicBezTo>
                <a:cubicBezTo>
                  <a:pt x="7366642" y="1165788"/>
                  <a:pt x="7359548" y="1129363"/>
                  <a:pt x="7345360" y="1094983"/>
                </a:cubicBezTo>
                <a:cubicBezTo>
                  <a:pt x="7331172" y="1060604"/>
                  <a:pt x="7310162" y="1028680"/>
                  <a:pt x="7282331" y="999212"/>
                </a:cubicBezTo>
                <a:cubicBezTo>
                  <a:pt x="7226397" y="939458"/>
                  <a:pt x="7147406" y="909581"/>
                  <a:pt x="7045360" y="909581"/>
                </a:cubicBezTo>
                <a:close/>
                <a:moveTo>
                  <a:pt x="5740435" y="909581"/>
                </a:moveTo>
                <a:cubicBezTo>
                  <a:pt x="5716970" y="909581"/>
                  <a:pt x="5694596" y="911286"/>
                  <a:pt x="5673314" y="914697"/>
                </a:cubicBezTo>
                <a:cubicBezTo>
                  <a:pt x="5652031" y="918107"/>
                  <a:pt x="5632318" y="922951"/>
                  <a:pt x="5614173" y="929226"/>
                </a:cubicBezTo>
                <a:cubicBezTo>
                  <a:pt x="5596028" y="935501"/>
                  <a:pt x="5578361" y="943960"/>
                  <a:pt x="5561172" y="954601"/>
                </a:cubicBezTo>
                <a:cubicBezTo>
                  <a:pt x="5512877" y="984888"/>
                  <a:pt x="5477270" y="1022132"/>
                  <a:pt x="5454350" y="1066334"/>
                </a:cubicBezTo>
                <a:cubicBezTo>
                  <a:pt x="5431158" y="1110809"/>
                  <a:pt x="5419562" y="1156784"/>
                  <a:pt x="5419562" y="1204260"/>
                </a:cubicBezTo>
                <a:cubicBezTo>
                  <a:pt x="5419562" y="1291027"/>
                  <a:pt x="5449303" y="1361832"/>
                  <a:pt x="5508784" y="1416675"/>
                </a:cubicBezTo>
                <a:cubicBezTo>
                  <a:pt x="5567993" y="1471791"/>
                  <a:pt x="5645210" y="1499349"/>
                  <a:pt x="5740435" y="1499349"/>
                </a:cubicBezTo>
                <a:cubicBezTo>
                  <a:pt x="5838935" y="1499349"/>
                  <a:pt x="5917106" y="1470018"/>
                  <a:pt x="5974951" y="1411355"/>
                </a:cubicBezTo>
                <a:cubicBezTo>
                  <a:pt x="6032795" y="1352692"/>
                  <a:pt x="6061717" y="1283660"/>
                  <a:pt x="6061717" y="1204260"/>
                </a:cubicBezTo>
                <a:cubicBezTo>
                  <a:pt x="6061717" y="1165788"/>
                  <a:pt x="6054623" y="1129363"/>
                  <a:pt x="6040436" y="1094983"/>
                </a:cubicBezTo>
                <a:cubicBezTo>
                  <a:pt x="6026247" y="1060604"/>
                  <a:pt x="6005237" y="1028680"/>
                  <a:pt x="5977406" y="999212"/>
                </a:cubicBezTo>
                <a:cubicBezTo>
                  <a:pt x="5921472" y="939458"/>
                  <a:pt x="5842481" y="909581"/>
                  <a:pt x="5740435" y="909581"/>
                </a:cubicBezTo>
                <a:close/>
                <a:moveTo>
                  <a:pt x="4283110" y="909581"/>
                </a:moveTo>
                <a:cubicBezTo>
                  <a:pt x="4259644" y="909581"/>
                  <a:pt x="4237271" y="911286"/>
                  <a:pt x="4215988" y="914697"/>
                </a:cubicBezTo>
                <a:cubicBezTo>
                  <a:pt x="4194706" y="918107"/>
                  <a:pt x="4174993" y="922951"/>
                  <a:pt x="4156848" y="929226"/>
                </a:cubicBezTo>
                <a:cubicBezTo>
                  <a:pt x="4138704" y="935501"/>
                  <a:pt x="4121036" y="943960"/>
                  <a:pt x="4103847" y="954601"/>
                </a:cubicBezTo>
                <a:cubicBezTo>
                  <a:pt x="4055552" y="984888"/>
                  <a:pt x="4019945" y="1022132"/>
                  <a:pt x="3997025" y="1066334"/>
                </a:cubicBezTo>
                <a:cubicBezTo>
                  <a:pt x="3973833" y="1110809"/>
                  <a:pt x="3962236" y="1156784"/>
                  <a:pt x="3962236" y="1204260"/>
                </a:cubicBezTo>
                <a:cubicBezTo>
                  <a:pt x="3962236" y="1291027"/>
                  <a:pt x="3991977" y="1361832"/>
                  <a:pt x="4051459" y="1416675"/>
                </a:cubicBezTo>
                <a:cubicBezTo>
                  <a:pt x="4110668" y="1471791"/>
                  <a:pt x="4187885" y="1499349"/>
                  <a:pt x="4283110" y="1499349"/>
                </a:cubicBezTo>
                <a:cubicBezTo>
                  <a:pt x="4381609" y="1499349"/>
                  <a:pt x="4459781" y="1470018"/>
                  <a:pt x="4517626" y="1411355"/>
                </a:cubicBezTo>
                <a:cubicBezTo>
                  <a:pt x="4575471" y="1352692"/>
                  <a:pt x="4604392" y="1283660"/>
                  <a:pt x="4604392" y="1204260"/>
                </a:cubicBezTo>
                <a:cubicBezTo>
                  <a:pt x="4604392" y="1165788"/>
                  <a:pt x="4597299" y="1129363"/>
                  <a:pt x="4583110" y="1094983"/>
                </a:cubicBezTo>
                <a:cubicBezTo>
                  <a:pt x="4568922" y="1060604"/>
                  <a:pt x="4547913" y="1028680"/>
                  <a:pt x="4520081" y="999212"/>
                </a:cubicBezTo>
                <a:cubicBezTo>
                  <a:pt x="4464147" y="939458"/>
                  <a:pt x="4385157" y="909581"/>
                  <a:pt x="4283110" y="90958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IN"/>
              <a:t>Four Tables- </a:t>
            </a:r>
          </a:p>
          <a:p>
            <a:r>
              <a:rPr lang="en-IN"/>
              <a:t>Critical Moments </a:t>
            </a:r>
          </a:p>
          <a:p>
            <a:r>
              <a:rPr lang="en-IN"/>
              <a:t>Player Stats</a:t>
            </a:r>
          </a:p>
          <a:p>
            <a:r>
              <a:rPr lang="en-IN"/>
              <a:t>Fan Engagement Metrics</a:t>
            </a:r>
          </a:p>
          <a:p>
            <a:r>
              <a:rPr lang="en-IN"/>
              <a:t>Sentiment Scores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2EE95C-1ADD-174C-8101-C541D5D30771}"/>
              </a:ext>
            </a:extLst>
          </p:cNvPr>
          <p:cNvSpPr/>
          <p:nvPr/>
        </p:nvSpPr>
        <p:spPr>
          <a:xfrm>
            <a:off x="901700" y="7291386"/>
            <a:ext cx="2692400" cy="35306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TECH STACK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835AD1-0F5C-DFBD-99B8-66727DE65747}"/>
              </a:ext>
            </a:extLst>
          </p:cNvPr>
          <p:cNvSpPr/>
          <p:nvPr/>
        </p:nvSpPr>
        <p:spPr>
          <a:xfrm>
            <a:off x="4705350" y="8223248"/>
            <a:ext cx="2692400" cy="35306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COLLECTION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5EBD93-07E2-73E9-54F5-F7EBBCEEC951}"/>
              </a:ext>
            </a:extLst>
          </p:cNvPr>
          <p:cNvSpPr/>
          <p:nvPr/>
        </p:nvSpPr>
        <p:spPr>
          <a:xfrm>
            <a:off x="8432800" y="2771695"/>
            <a:ext cx="2527300" cy="39466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STATISTICAL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AAC1D-B644-BAFF-259F-581B80C0D19F}"/>
              </a:ext>
            </a:extLst>
          </p:cNvPr>
          <p:cNvSpPr txBox="1"/>
          <p:nvPr/>
        </p:nvSpPr>
        <p:spPr>
          <a:xfrm>
            <a:off x="1104309" y="2795588"/>
            <a:ext cx="6426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IN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 T-test is a statistical test used to determine if there is a significant difference between the means of two groups. The primary purpose of the T-test is to test the null hypothesis that the means of two populations are equal.</a:t>
            </a:r>
          </a:p>
          <a:p>
            <a:pPr marL="0" indent="0">
              <a:buNone/>
            </a:pPr>
            <a:endParaRPr lang="en-IN" sz="18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1800" b="0" u="sng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Justification for Using T-Test</a:t>
            </a:r>
            <a:endParaRPr lang="en-IN" sz="1800" b="1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Comparison of Two Groups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Handling Small Sample Sizes: 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1800" b="0" u="sng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Why Other Statistical Methods Were Not Chosen</a:t>
            </a:r>
            <a:endParaRPr lang="en-IN" sz="1800" b="1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IN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ANOVA (Analysis of Variance)</a:t>
            </a:r>
          </a:p>
          <a:p>
            <a:pPr marL="0" indent="0">
              <a:buNone/>
            </a:pPr>
            <a:r>
              <a:rPr lang="en-IN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Chi-Square Test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Regression Analysis</a:t>
            </a:r>
            <a:endParaRPr lang="en-IN" sz="18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237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395A92-09EE-34DA-3462-CBE28956F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0" y="-838201"/>
            <a:ext cx="12319000" cy="8209459"/>
          </a:xfrm>
          <a:prstGeom prst="rect">
            <a:avLst/>
          </a:prstGeom>
          <a:blipFill dpi="0" rotWithShape="1">
            <a:blip r:embed="rId3">
              <a:alphaModFix amt="71000"/>
            </a:blip>
            <a:srcRect/>
            <a:stretch>
              <a:fillRect/>
            </a:stretch>
          </a:blipFill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603B8AED-3197-CBF7-CBDF-929569AD0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491" y="1272522"/>
            <a:ext cx="7763018" cy="5585478"/>
          </a:xfrm>
          <a:blipFill dpi="0" rotWithShape="1">
            <a:blip r:embed="rId3">
              <a:alphaModFix amt="64000"/>
            </a:blip>
            <a:srcRect/>
            <a:stretch>
              <a:fillRect/>
            </a:stretch>
          </a:blipFill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FCF68D5-01DF-8A98-D318-4F217A3CCC32}"/>
              </a:ext>
            </a:extLst>
          </p:cNvPr>
          <p:cNvSpPr/>
          <p:nvPr/>
        </p:nvSpPr>
        <p:spPr>
          <a:xfrm>
            <a:off x="857236" y="370289"/>
            <a:ext cx="5350668" cy="321692"/>
          </a:xfrm>
          <a:custGeom>
            <a:avLst/>
            <a:gdLst/>
            <a:ahLst/>
            <a:cxnLst/>
            <a:rect l="l" t="t" r="r" b="b"/>
            <a:pathLst>
              <a:path w="5350668" h="321692">
                <a:moveTo>
                  <a:pt x="3867075" y="160512"/>
                </a:moveTo>
                <a:lnTo>
                  <a:pt x="4026470" y="160512"/>
                </a:lnTo>
                <a:lnTo>
                  <a:pt x="4026470" y="256729"/>
                </a:lnTo>
                <a:lnTo>
                  <a:pt x="3867075" y="256729"/>
                </a:lnTo>
                <a:close/>
                <a:moveTo>
                  <a:pt x="1047452" y="74340"/>
                </a:moveTo>
                <a:lnTo>
                  <a:pt x="1047452" y="133499"/>
                </a:lnTo>
                <a:lnTo>
                  <a:pt x="1060846" y="133499"/>
                </a:lnTo>
                <a:cubicBezTo>
                  <a:pt x="1078408" y="133499"/>
                  <a:pt x="1090315" y="132978"/>
                  <a:pt x="1096565" y="131937"/>
                </a:cubicBezTo>
                <a:cubicBezTo>
                  <a:pt x="1103262" y="130895"/>
                  <a:pt x="1108918" y="127918"/>
                  <a:pt x="1113532" y="123007"/>
                </a:cubicBezTo>
                <a:cubicBezTo>
                  <a:pt x="1118145" y="118393"/>
                  <a:pt x="1120452" y="112068"/>
                  <a:pt x="1120452" y="104031"/>
                </a:cubicBezTo>
                <a:cubicBezTo>
                  <a:pt x="1120452" y="95995"/>
                  <a:pt x="1118145" y="89595"/>
                  <a:pt x="1113532" y="84832"/>
                </a:cubicBezTo>
                <a:cubicBezTo>
                  <a:pt x="1108918" y="79921"/>
                  <a:pt x="1103039" y="76945"/>
                  <a:pt x="1095896" y="75903"/>
                </a:cubicBezTo>
                <a:cubicBezTo>
                  <a:pt x="1089049" y="74861"/>
                  <a:pt x="1076548" y="74340"/>
                  <a:pt x="1058391" y="74340"/>
                </a:cubicBezTo>
                <a:close/>
                <a:moveTo>
                  <a:pt x="2956247" y="72777"/>
                </a:moveTo>
                <a:cubicBezTo>
                  <a:pt x="2942852" y="72777"/>
                  <a:pt x="2932807" y="78656"/>
                  <a:pt x="2926109" y="90414"/>
                </a:cubicBezTo>
                <a:cubicBezTo>
                  <a:pt x="2919412" y="102171"/>
                  <a:pt x="2916063" y="125611"/>
                  <a:pt x="2916063" y="160735"/>
                </a:cubicBezTo>
                <a:cubicBezTo>
                  <a:pt x="2916063" y="195263"/>
                  <a:pt x="2919412" y="218555"/>
                  <a:pt x="2926109" y="230610"/>
                </a:cubicBezTo>
                <a:cubicBezTo>
                  <a:pt x="2932509" y="242813"/>
                  <a:pt x="2942555" y="248916"/>
                  <a:pt x="2956247" y="248916"/>
                </a:cubicBezTo>
                <a:cubicBezTo>
                  <a:pt x="2969790" y="248916"/>
                  <a:pt x="2979910" y="243037"/>
                  <a:pt x="2986608" y="231279"/>
                </a:cubicBezTo>
                <a:cubicBezTo>
                  <a:pt x="2993305" y="219373"/>
                  <a:pt x="2996654" y="195858"/>
                  <a:pt x="2996654" y="160735"/>
                </a:cubicBezTo>
                <a:cubicBezTo>
                  <a:pt x="2996654" y="126653"/>
                  <a:pt x="2993380" y="103436"/>
                  <a:pt x="2986831" y="91083"/>
                </a:cubicBezTo>
                <a:cubicBezTo>
                  <a:pt x="2980432" y="78879"/>
                  <a:pt x="2970237" y="72777"/>
                  <a:pt x="2956247" y="72777"/>
                </a:cubicBezTo>
                <a:close/>
                <a:moveTo>
                  <a:pt x="679772" y="72777"/>
                </a:moveTo>
                <a:cubicBezTo>
                  <a:pt x="666378" y="72777"/>
                  <a:pt x="656332" y="78656"/>
                  <a:pt x="649634" y="90414"/>
                </a:cubicBezTo>
                <a:cubicBezTo>
                  <a:pt x="642937" y="102171"/>
                  <a:pt x="639588" y="125611"/>
                  <a:pt x="639588" y="160735"/>
                </a:cubicBezTo>
                <a:cubicBezTo>
                  <a:pt x="639588" y="195263"/>
                  <a:pt x="642937" y="218555"/>
                  <a:pt x="649634" y="230610"/>
                </a:cubicBezTo>
                <a:cubicBezTo>
                  <a:pt x="656034" y="242813"/>
                  <a:pt x="666080" y="248916"/>
                  <a:pt x="679772" y="248916"/>
                </a:cubicBezTo>
                <a:cubicBezTo>
                  <a:pt x="693315" y="248916"/>
                  <a:pt x="703436" y="243037"/>
                  <a:pt x="710133" y="231279"/>
                </a:cubicBezTo>
                <a:cubicBezTo>
                  <a:pt x="716830" y="219373"/>
                  <a:pt x="720179" y="195858"/>
                  <a:pt x="720179" y="160735"/>
                </a:cubicBezTo>
                <a:cubicBezTo>
                  <a:pt x="720179" y="126653"/>
                  <a:pt x="716904" y="103436"/>
                  <a:pt x="710356" y="91083"/>
                </a:cubicBezTo>
                <a:cubicBezTo>
                  <a:pt x="703957" y="78879"/>
                  <a:pt x="693762" y="72777"/>
                  <a:pt x="679772" y="72777"/>
                </a:cubicBezTo>
                <a:close/>
                <a:moveTo>
                  <a:pt x="5042817" y="6251"/>
                </a:moveTo>
                <a:lnTo>
                  <a:pt x="5350668" y="6251"/>
                </a:lnTo>
                <a:lnTo>
                  <a:pt x="5350668" y="137071"/>
                </a:lnTo>
                <a:lnTo>
                  <a:pt x="5292402" y="137071"/>
                </a:lnTo>
                <a:lnTo>
                  <a:pt x="5292402" y="80591"/>
                </a:lnTo>
                <a:lnTo>
                  <a:pt x="5256906" y="80591"/>
                </a:lnTo>
                <a:lnTo>
                  <a:pt x="5256906" y="242441"/>
                </a:lnTo>
                <a:lnTo>
                  <a:pt x="5284365" y="242441"/>
                </a:lnTo>
                <a:lnTo>
                  <a:pt x="5284365" y="316781"/>
                </a:lnTo>
                <a:lnTo>
                  <a:pt x="5110013" y="316781"/>
                </a:lnTo>
                <a:lnTo>
                  <a:pt x="5110013" y="242441"/>
                </a:lnTo>
                <a:lnTo>
                  <a:pt x="5136802" y="242441"/>
                </a:lnTo>
                <a:lnTo>
                  <a:pt x="5136802" y="80591"/>
                </a:lnTo>
                <a:lnTo>
                  <a:pt x="5101083" y="80591"/>
                </a:lnTo>
                <a:lnTo>
                  <a:pt x="5101083" y="137071"/>
                </a:lnTo>
                <a:lnTo>
                  <a:pt x="5042817" y="137071"/>
                </a:lnTo>
                <a:close/>
                <a:moveTo>
                  <a:pt x="4417069" y="6251"/>
                </a:moveTo>
                <a:lnTo>
                  <a:pt x="4713758" y="6251"/>
                </a:lnTo>
                <a:lnTo>
                  <a:pt x="4713758" y="105594"/>
                </a:lnTo>
                <a:lnTo>
                  <a:pt x="4632275" y="105594"/>
                </a:lnTo>
                <a:lnTo>
                  <a:pt x="4632275" y="80591"/>
                </a:lnTo>
                <a:lnTo>
                  <a:pt x="4561730" y="80591"/>
                </a:lnTo>
                <a:lnTo>
                  <a:pt x="4561730" y="128365"/>
                </a:lnTo>
                <a:lnTo>
                  <a:pt x="4623122" y="128365"/>
                </a:lnTo>
                <a:lnTo>
                  <a:pt x="4623122" y="191542"/>
                </a:lnTo>
                <a:lnTo>
                  <a:pt x="4561730" y="191542"/>
                </a:lnTo>
                <a:lnTo>
                  <a:pt x="4561730" y="242441"/>
                </a:lnTo>
                <a:lnTo>
                  <a:pt x="4632275" y="242441"/>
                </a:lnTo>
                <a:lnTo>
                  <a:pt x="4632275" y="217438"/>
                </a:lnTo>
                <a:lnTo>
                  <a:pt x="4713758" y="217438"/>
                </a:lnTo>
                <a:lnTo>
                  <a:pt x="4713758" y="316781"/>
                </a:lnTo>
                <a:lnTo>
                  <a:pt x="4417516" y="316781"/>
                </a:lnTo>
                <a:lnTo>
                  <a:pt x="4417516" y="242441"/>
                </a:lnTo>
                <a:lnTo>
                  <a:pt x="4441626" y="242441"/>
                </a:lnTo>
                <a:lnTo>
                  <a:pt x="4441626" y="80591"/>
                </a:lnTo>
                <a:lnTo>
                  <a:pt x="4417069" y="80591"/>
                </a:lnTo>
                <a:close/>
                <a:moveTo>
                  <a:pt x="4071267" y="6251"/>
                </a:moveTo>
                <a:lnTo>
                  <a:pt x="4379118" y="6251"/>
                </a:lnTo>
                <a:lnTo>
                  <a:pt x="4379118" y="137071"/>
                </a:lnTo>
                <a:lnTo>
                  <a:pt x="4320852" y="137071"/>
                </a:lnTo>
                <a:lnTo>
                  <a:pt x="4320852" y="80591"/>
                </a:lnTo>
                <a:lnTo>
                  <a:pt x="4285356" y="80591"/>
                </a:lnTo>
                <a:lnTo>
                  <a:pt x="4285356" y="242441"/>
                </a:lnTo>
                <a:lnTo>
                  <a:pt x="4312815" y="242441"/>
                </a:lnTo>
                <a:lnTo>
                  <a:pt x="4312815" y="316781"/>
                </a:lnTo>
                <a:lnTo>
                  <a:pt x="4138463" y="316781"/>
                </a:lnTo>
                <a:lnTo>
                  <a:pt x="4138463" y="242441"/>
                </a:lnTo>
                <a:lnTo>
                  <a:pt x="4165253" y="242441"/>
                </a:lnTo>
                <a:lnTo>
                  <a:pt x="4165253" y="80591"/>
                </a:lnTo>
                <a:lnTo>
                  <a:pt x="4129533" y="80591"/>
                </a:lnTo>
                <a:lnTo>
                  <a:pt x="4129533" y="137071"/>
                </a:lnTo>
                <a:lnTo>
                  <a:pt x="4071267" y="137071"/>
                </a:lnTo>
                <a:close/>
                <a:moveTo>
                  <a:pt x="3575967" y="6251"/>
                </a:moveTo>
                <a:lnTo>
                  <a:pt x="3883818" y="6251"/>
                </a:lnTo>
                <a:lnTo>
                  <a:pt x="3883818" y="137071"/>
                </a:lnTo>
                <a:lnTo>
                  <a:pt x="3825552" y="137071"/>
                </a:lnTo>
                <a:lnTo>
                  <a:pt x="3825552" y="80591"/>
                </a:lnTo>
                <a:lnTo>
                  <a:pt x="3790056" y="80591"/>
                </a:lnTo>
                <a:lnTo>
                  <a:pt x="3790056" y="242441"/>
                </a:lnTo>
                <a:lnTo>
                  <a:pt x="3817515" y="242441"/>
                </a:lnTo>
                <a:lnTo>
                  <a:pt x="3817515" y="316781"/>
                </a:lnTo>
                <a:lnTo>
                  <a:pt x="3643164" y="316781"/>
                </a:lnTo>
                <a:lnTo>
                  <a:pt x="3643164" y="242441"/>
                </a:lnTo>
                <a:lnTo>
                  <a:pt x="3669952" y="242441"/>
                </a:lnTo>
                <a:lnTo>
                  <a:pt x="3669952" y="80591"/>
                </a:lnTo>
                <a:lnTo>
                  <a:pt x="3634234" y="80591"/>
                </a:lnTo>
                <a:lnTo>
                  <a:pt x="3634234" y="137071"/>
                </a:lnTo>
                <a:lnTo>
                  <a:pt x="3575967" y="137071"/>
                </a:lnTo>
                <a:close/>
                <a:moveTo>
                  <a:pt x="3169443" y="6251"/>
                </a:moveTo>
                <a:lnTo>
                  <a:pt x="3475285" y="6251"/>
                </a:lnTo>
                <a:lnTo>
                  <a:pt x="3475285" y="108496"/>
                </a:lnTo>
                <a:lnTo>
                  <a:pt x="3392685" y="108496"/>
                </a:lnTo>
                <a:lnTo>
                  <a:pt x="3392685" y="80591"/>
                </a:lnTo>
                <a:lnTo>
                  <a:pt x="3323257" y="80591"/>
                </a:lnTo>
                <a:lnTo>
                  <a:pt x="3323257" y="128365"/>
                </a:lnTo>
                <a:lnTo>
                  <a:pt x="3376835" y="128365"/>
                </a:lnTo>
                <a:lnTo>
                  <a:pt x="3376835" y="191542"/>
                </a:lnTo>
                <a:lnTo>
                  <a:pt x="3323257" y="191542"/>
                </a:lnTo>
                <a:lnTo>
                  <a:pt x="3323257" y="242441"/>
                </a:lnTo>
                <a:lnTo>
                  <a:pt x="3359199" y="242441"/>
                </a:lnTo>
                <a:lnTo>
                  <a:pt x="3359199" y="316781"/>
                </a:lnTo>
                <a:lnTo>
                  <a:pt x="3170560" y="316781"/>
                </a:lnTo>
                <a:lnTo>
                  <a:pt x="3170560" y="242441"/>
                </a:lnTo>
                <a:lnTo>
                  <a:pt x="3203153" y="242441"/>
                </a:lnTo>
                <a:lnTo>
                  <a:pt x="3203153" y="80591"/>
                </a:lnTo>
                <a:lnTo>
                  <a:pt x="3169443" y="80591"/>
                </a:lnTo>
                <a:close/>
                <a:moveTo>
                  <a:pt x="1887587" y="6251"/>
                </a:moveTo>
                <a:lnTo>
                  <a:pt x="2034703" y="6251"/>
                </a:lnTo>
                <a:lnTo>
                  <a:pt x="2147664" y="168548"/>
                </a:lnTo>
                <a:lnTo>
                  <a:pt x="2147664" y="80591"/>
                </a:lnTo>
                <a:lnTo>
                  <a:pt x="2122437" y="80591"/>
                </a:lnTo>
                <a:lnTo>
                  <a:pt x="2122437" y="6251"/>
                </a:lnTo>
                <a:lnTo>
                  <a:pt x="2247676" y="6251"/>
                </a:lnTo>
                <a:lnTo>
                  <a:pt x="2247676" y="80591"/>
                </a:lnTo>
                <a:lnTo>
                  <a:pt x="2220664" y="80591"/>
                </a:lnTo>
                <a:lnTo>
                  <a:pt x="2220664" y="320800"/>
                </a:lnTo>
                <a:lnTo>
                  <a:pt x="2118419" y="320800"/>
                </a:lnTo>
                <a:lnTo>
                  <a:pt x="1987599" y="133053"/>
                </a:lnTo>
                <a:lnTo>
                  <a:pt x="1987599" y="242441"/>
                </a:lnTo>
                <a:lnTo>
                  <a:pt x="2015058" y="242441"/>
                </a:lnTo>
                <a:lnTo>
                  <a:pt x="2015058" y="316781"/>
                </a:lnTo>
                <a:lnTo>
                  <a:pt x="1887587" y="316781"/>
                </a:lnTo>
                <a:lnTo>
                  <a:pt x="1887587" y="242441"/>
                </a:lnTo>
                <a:lnTo>
                  <a:pt x="1914822" y="242441"/>
                </a:lnTo>
                <a:lnTo>
                  <a:pt x="1914822" y="80591"/>
                </a:lnTo>
                <a:lnTo>
                  <a:pt x="1887587" y="80591"/>
                </a:lnTo>
                <a:close/>
                <a:moveTo>
                  <a:pt x="1679153" y="6251"/>
                </a:moveTo>
                <a:lnTo>
                  <a:pt x="1856184" y="6251"/>
                </a:lnTo>
                <a:lnTo>
                  <a:pt x="1856184" y="80591"/>
                </a:lnTo>
                <a:lnTo>
                  <a:pt x="1827832" y="80591"/>
                </a:lnTo>
                <a:lnTo>
                  <a:pt x="1827832" y="242441"/>
                </a:lnTo>
                <a:lnTo>
                  <a:pt x="1856184" y="242441"/>
                </a:lnTo>
                <a:lnTo>
                  <a:pt x="1856184" y="316781"/>
                </a:lnTo>
                <a:lnTo>
                  <a:pt x="1679153" y="316781"/>
                </a:lnTo>
                <a:lnTo>
                  <a:pt x="1679153" y="242441"/>
                </a:lnTo>
                <a:lnTo>
                  <a:pt x="1707728" y="242441"/>
                </a:lnTo>
                <a:lnTo>
                  <a:pt x="1707728" y="80591"/>
                </a:lnTo>
                <a:lnTo>
                  <a:pt x="1679153" y="80591"/>
                </a:lnTo>
                <a:close/>
                <a:moveTo>
                  <a:pt x="1494904" y="6251"/>
                </a:moveTo>
                <a:lnTo>
                  <a:pt x="1647824" y="6251"/>
                </a:lnTo>
                <a:lnTo>
                  <a:pt x="1647824" y="80591"/>
                </a:lnTo>
                <a:lnTo>
                  <a:pt x="1623714" y="80591"/>
                </a:lnTo>
                <a:lnTo>
                  <a:pt x="1560314" y="139527"/>
                </a:lnTo>
                <a:lnTo>
                  <a:pt x="1639565" y="242441"/>
                </a:lnTo>
                <a:lnTo>
                  <a:pt x="1654968" y="242441"/>
                </a:lnTo>
                <a:lnTo>
                  <a:pt x="1654968" y="316781"/>
                </a:lnTo>
                <a:lnTo>
                  <a:pt x="1494234" y="316781"/>
                </a:lnTo>
                <a:lnTo>
                  <a:pt x="1494234" y="242441"/>
                </a:lnTo>
                <a:lnTo>
                  <a:pt x="1509191" y="242441"/>
                </a:lnTo>
                <a:lnTo>
                  <a:pt x="1441102" y="154038"/>
                </a:lnTo>
                <a:lnTo>
                  <a:pt x="1520130" y="80591"/>
                </a:lnTo>
                <a:lnTo>
                  <a:pt x="1494904" y="80591"/>
                </a:lnTo>
                <a:close/>
                <a:moveTo>
                  <a:pt x="1292869" y="6251"/>
                </a:moveTo>
                <a:lnTo>
                  <a:pt x="1461864" y="6251"/>
                </a:lnTo>
                <a:lnTo>
                  <a:pt x="1461864" y="80591"/>
                </a:lnTo>
                <a:lnTo>
                  <a:pt x="1437307" y="80591"/>
                </a:lnTo>
                <a:lnTo>
                  <a:pt x="1437307" y="242441"/>
                </a:lnTo>
                <a:lnTo>
                  <a:pt x="1461864" y="242441"/>
                </a:lnTo>
                <a:lnTo>
                  <a:pt x="1461864" y="316781"/>
                </a:lnTo>
                <a:lnTo>
                  <a:pt x="1293539" y="316781"/>
                </a:lnTo>
                <a:lnTo>
                  <a:pt x="1293539" y="242441"/>
                </a:lnTo>
                <a:lnTo>
                  <a:pt x="1317203" y="242441"/>
                </a:lnTo>
                <a:lnTo>
                  <a:pt x="1317203" y="80591"/>
                </a:lnTo>
                <a:lnTo>
                  <a:pt x="1292869" y="80591"/>
                </a:lnTo>
                <a:close/>
                <a:moveTo>
                  <a:pt x="902121" y="6251"/>
                </a:moveTo>
                <a:lnTo>
                  <a:pt x="1070893" y="6251"/>
                </a:lnTo>
                <a:cubicBezTo>
                  <a:pt x="1086073" y="6251"/>
                  <a:pt x="1100137" y="6512"/>
                  <a:pt x="1113085" y="7033"/>
                </a:cubicBezTo>
                <a:cubicBezTo>
                  <a:pt x="1126033" y="7554"/>
                  <a:pt x="1137121" y="8298"/>
                  <a:pt x="1146348" y="9265"/>
                </a:cubicBezTo>
                <a:cubicBezTo>
                  <a:pt x="1155576" y="10232"/>
                  <a:pt x="1164059" y="11535"/>
                  <a:pt x="1171798" y="13172"/>
                </a:cubicBezTo>
                <a:cubicBezTo>
                  <a:pt x="1193527" y="17785"/>
                  <a:pt x="1211163" y="27831"/>
                  <a:pt x="1224706" y="43309"/>
                </a:cubicBezTo>
                <a:cubicBezTo>
                  <a:pt x="1238399" y="59085"/>
                  <a:pt x="1245245" y="77689"/>
                  <a:pt x="1245245" y="99120"/>
                </a:cubicBezTo>
                <a:cubicBezTo>
                  <a:pt x="1245245" y="115193"/>
                  <a:pt x="1241077" y="129779"/>
                  <a:pt x="1232743" y="142875"/>
                </a:cubicBezTo>
                <a:cubicBezTo>
                  <a:pt x="1224409" y="155824"/>
                  <a:pt x="1213470" y="165349"/>
                  <a:pt x="1199926" y="171451"/>
                </a:cubicBezTo>
                <a:lnTo>
                  <a:pt x="1242789" y="242441"/>
                </a:lnTo>
                <a:lnTo>
                  <a:pt x="1265113" y="242441"/>
                </a:lnTo>
                <a:lnTo>
                  <a:pt x="1265113" y="316781"/>
                </a:lnTo>
                <a:lnTo>
                  <a:pt x="1153269" y="316781"/>
                </a:lnTo>
                <a:lnTo>
                  <a:pt x="1085626" y="189980"/>
                </a:lnTo>
                <a:lnTo>
                  <a:pt x="1047452" y="189980"/>
                </a:lnTo>
                <a:lnTo>
                  <a:pt x="1047452" y="242441"/>
                </a:lnTo>
                <a:lnTo>
                  <a:pt x="1070893" y="242441"/>
                </a:lnTo>
                <a:lnTo>
                  <a:pt x="1070893" y="316781"/>
                </a:lnTo>
                <a:lnTo>
                  <a:pt x="902121" y="316781"/>
                </a:lnTo>
                <a:lnTo>
                  <a:pt x="902121" y="242441"/>
                </a:lnTo>
                <a:lnTo>
                  <a:pt x="927348" y="242441"/>
                </a:lnTo>
                <a:lnTo>
                  <a:pt x="927348" y="80591"/>
                </a:lnTo>
                <a:lnTo>
                  <a:pt x="902121" y="80591"/>
                </a:lnTo>
                <a:close/>
                <a:moveTo>
                  <a:pt x="0" y="6251"/>
                </a:moveTo>
                <a:lnTo>
                  <a:pt x="160957" y="6251"/>
                </a:lnTo>
                <a:lnTo>
                  <a:pt x="160957" y="80591"/>
                </a:lnTo>
                <a:lnTo>
                  <a:pt x="137740" y="80591"/>
                </a:lnTo>
                <a:lnTo>
                  <a:pt x="174352" y="214313"/>
                </a:lnTo>
                <a:lnTo>
                  <a:pt x="220786" y="80591"/>
                </a:lnTo>
                <a:lnTo>
                  <a:pt x="197792" y="80591"/>
                </a:lnTo>
                <a:lnTo>
                  <a:pt x="197792" y="6251"/>
                </a:lnTo>
                <a:lnTo>
                  <a:pt x="333077" y="6251"/>
                </a:lnTo>
                <a:lnTo>
                  <a:pt x="333077" y="80591"/>
                </a:lnTo>
                <a:lnTo>
                  <a:pt x="310083" y="80591"/>
                </a:lnTo>
                <a:lnTo>
                  <a:pt x="357187" y="214313"/>
                </a:lnTo>
                <a:lnTo>
                  <a:pt x="394245" y="80591"/>
                </a:lnTo>
                <a:lnTo>
                  <a:pt x="371921" y="80591"/>
                </a:lnTo>
                <a:lnTo>
                  <a:pt x="371921" y="6251"/>
                </a:lnTo>
                <a:lnTo>
                  <a:pt x="497160" y="6251"/>
                </a:lnTo>
                <a:lnTo>
                  <a:pt x="497160" y="80591"/>
                </a:lnTo>
                <a:lnTo>
                  <a:pt x="475729" y="80591"/>
                </a:lnTo>
                <a:lnTo>
                  <a:pt x="387325" y="319460"/>
                </a:lnTo>
                <a:lnTo>
                  <a:pt x="290884" y="319460"/>
                </a:lnTo>
                <a:lnTo>
                  <a:pt x="248915" y="199802"/>
                </a:lnTo>
                <a:lnTo>
                  <a:pt x="206722" y="319460"/>
                </a:lnTo>
                <a:lnTo>
                  <a:pt x="108942" y="319460"/>
                </a:lnTo>
                <a:lnTo>
                  <a:pt x="21431" y="80591"/>
                </a:lnTo>
                <a:lnTo>
                  <a:pt x="0" y="80591"/>
                </a:lnTo>
                <a:close/>
                <a:moveTo>
                  <a:pt x="4854847" y="2233"/>
                </a:moveTo>
                <a:cubicBezTo>
                  <a:pt x="4882083" y="2233"/>
                  <a:pt x="4905151" y="9972"/>
                  <a:pt x="4924052" y="25450"/>
                </a:cubicBezTo>
                <a:lnTo>
                  <a:pt x="4924052" y="6251"/>
                </a:lnTo>
                <a:lnTo>
                  <a:pt x="4994373" y="6251"/>
                </a:lnTo>
                <a:lnTo>
                  <a:pt x="4994373" y="94655"/>
                </a:lnTo>
                <a:lnTo>
                  <a:pt x="4924945" y="94655"/>
                </a:lnTo>
                <a:cubicBezTo>
                  <a:pt x="4916462" y="70247"/>
                  <a:pt x="4901431" y="58043"/>
                  <a:pt x="4879851" y="58043"/>
                </a:cubicBezTo>
                <a:cubicBezTo>
                  <a:pt x="4864670" y="58043"/>
                  <a:pt x="4857080" y="64517"/>
                  <a:pt x="4857080" y="77465"/>
                </a:cubicBezTo>
                <a:cubicBezTo>
                  <a:pt x="4857080" y="83716"/>
                  <a:pt x="4859237" y="88404"/>
                  <a:pt x="4863553" y="91530"/>
                </a:cubicBezTo>
                <a:cubicBezTo>
                  <a:pt x="4867721" y="94804"/>
                  <a:pt x="4881190" y="102022"/>
                  <a:pt x="4903960" y="113184"/>
                </a:cubicBezTo>
                <a:cubicBezTo>
                  <a:pt x="4934470" y="128365"/>
                  <a:pt x="4954859" y="139452"/>
                  <a:pt x="4965129" y="146447"/>
                </a:cubicBezTo>
                <a:cubicBezTo>
                  <a:pt x="4970338" y="149870"/>
                  <a:pt x="4975658" y="154670"/>
                  <a:pt x="4981090" y="160846"/>
                </a:cubicBezTo>
                <a:cubicBezTo>
                  <a:pt x="4986523" y="167023"/>
                  <a:pt x="4991025" y="173385"/>
                  <a:pt x="4994597" y="179934"/>
                </a:cubicBezTo>
                <a:cubicBezTo>
                  <a:pt x="5002782" y="194519"/>
                  <a:pt x="5006875" y="210295"/>
                  <a:pt x="5006875" y="227261"/>
                </a:cubicBezTo>
                <a:cubicBezTo>
                  <a:pt x="5006875" y="253306"/>
                  <a:pt x="4997201" y="275332"/>
                  <a:pt x="4977853" y="293341"/>
                </a:cubicBezTo>
                <a:cubicBezTo>
                  <a:pt x="4958506" y="311647"/>
                  <a:pt x="4934098" y="320800"/>
                  <a:pt x="4904630" y="320800"/>
                </a:cubicBezTo>
                <a:cubicBezTo>
                  <a:pt x="4877246" y="320800"/>
                  <a:pt x="4852466" y="312688"/>
                  <a:pt x="4830290" y="296466"/>
                </a:cubicBezTo>
                <a:lnTo>
                  <a:pt x="4830290" y="316781"/>
                </a:lnTo>
                <a:lnTo>
                  <a:pt x="4760416" y="316781"/>
                </a:lnTo>
                <a:lnTo>
                  <a:pt x="4760416" y="217215"/>
                </a:lnTo>
                <a:lnTo>
                  <a:pt x="4830290" y="217215"/>
                </a:lnTo>
                <a:cubicBezTo>
                  <a:pt x="4838625" y="244302"/>
                  <a:pt x="4854326" y="257845"/>
                  <a:pt x="4877394" y="257845"/>
                </a:cubicBezTo>
                <a:cubicBezTo>
                  <a:pt x="4894063" y="257845"/>
                  <a:pt x="4902398" y="251148"/>
                  <a:pt x="4902398" y="237753"/>
                </a:cubicBezTo>
                <a:cubicBezTo>
                  <a:pt x="4902398" y="230759"/>
                  <a:pt x="4899496" y="224954"/>
                  <a:pt x="4893691" y="220341"/>
                </a:cubicBezTo>
                <a:cubicBezTo>
                  <a:pt x="4887440" y="215280"/>
                  <a:pt x="4874270" y="208285"/>
                  <a:pt x="4854177" y="199356"/>
                </a:cubicBezTo>
                <a:cubicBezTo>
                  <a:pt x="4828876" y="187896"/>
                  <a:pt x="4810273" y="177999"/>
                  <a:pt x="4798367" y="169665"/>
                </a:cubicBezTo>
                <a:cubicBezTo>
                  <a:pt x="4787205" y="162074"/>
                  <a:pt x="4777680" y="151582"/>
                  <a:pt x="4769792" y="138187"/>
                </a:cubicBezTo>
                <a:cubicBezTo>
                  <a:pt x="4761904" y="124942"/>
                  <a:pt x="4757960" y="110282"/>
                  <a:pt x="4757960" y="94209"/>
                </a:cubicBezTo>
                <a:cubicBezTo>
                  <a:pt x="4757960" y="65336"/>
                  <a:pt x="4767336" y="42789"/>
                  <a:pt x="4786088" y="26566"/>
                </a:cubicBezTo>
                <a:cubicBezTo>
                  <a:pt x="4804692" y="10344"/>
                  <a:pt x="4827611" y="2233"/>
                  <a:pt x="4854847" y="2233"/>
                </a:cubicBezTo>
                <a:close/>
                <a:moveTo>
                  <a:pt x="2956247" y="0"/>
                </a:moveTo>
                <a:cubicBezTo>
                  <a:pt x="3011908" y="0"/>
                  <a:pt x="3054994" y="16297"/>
                  <a:pt x="3085504" y="48891"/>
                </a:cubicBezTo>
                <a:cubicBezTo>
                  <a:pt x="3100685" y="64964"/>
                  <a:pt x="3112144" y="82377"/>
                  <a:pt x="3119884" y="101129"/>
                </a:cubicBezTo>
                <a:cubicBezTo>
                  <a:pt x="3127623" y="119882"/>
                  <a:pt x="3131492" y="139750"/>
                  <a:pt x="3131492" y="160735"/>
                </a:cubicBezTo>
                <a:cubicBezTo>
                  <a:pt x="3131492" y="204044"/>
                  <a:pt x="3115716" y="241697"/>
                  <a:pt x="3084165" y="273695"/>
                </a:cubicBezTo>
                <a:cubicBezTo>
                  <a:pt x="3052613" y="305693"/>
                  <a:pt x="3009974" y="321692"/>
                  <a:pt x="2956247" y="321692"/>
                </a:cubicBezTo>
                <a:cubicBezTo>
                  <a:pt x="2904306" y="321692"/>
                  <a:pt x="2862188" y="306661"/>
                  <a:pt x="2829892" y="276598"/>
                </a:cubicBezTo>
                <a:cubicBezTo>
                  <a:pt x="2797447" y="246683"/>
                  <a:pt x="2781225" y="208062"/>
                  <a:pt x="2781225" y="160735"/>
                </a:cubicBezTo>
                <a:cubicBezTo>
                  <a:pt x="2781225" y="134839"/>
                  <a:pt x="2787550" y="109761"/>
                  <a:pt x="2800201" y="85502"/>
                </a:cubicBezTo>
                <a:cubicBezTo>
                  <a:pt x="2812702" y="61392"/>
                  <a:pt x="2832124" y="41077"/>
                  <a:pt x="2858467" y="24557"/>
                </a:cubicBezTo>
                <a:cubicBezTo>
                  <a:pt x="2867843" y="18753"/>
                  <a:pt x="2877480" y="14139"/>
                  <a:pt x="2887377" y="10716"/>
                </a:cubicBezTo>
                <a:cubicBezTo>
                  <a:pt x="2897274" y="7293"/>
                  <a:pt x="2908027" y="4651"/>
                  <a:pt x="2919635" y="2791"/>
                </a:cubicBezTo>
                <a:cubicBezTo>
                  <a:pt x="2931244" y="931"/>
                  <a:pt x="2943448" y="0"/>
                  <a:pt x="2956247" y="0"/>
                </a:cubicBezTo>
                <a:close/>
                <a:moveTo>
                  <a:pt x="2449338" y="0"/>
                </a:moveTo>
                <a:cubicBezTo>
                  <a:pt x="2487587" y="0"/>
                  <a:pt x="2517576" y="9302"/>
                  <a:pt x="2539305" y="27906"/>
                </a:cubicBezTo>
                <a:lnTo>
                  <a:pt x="2539305" y="6251"/>
                </a:lnTo>
                <a:lnTo>
                  <a:pt x="2614091" y="6251"/>
                </a:lnTo>
                <a:lnTo>
                  <a:pt x="2614091" y="114747"/>
                </a:lnTo>
                <a:lnTo>
                  <a:pt x="2539305" y="114747"/>
                </a:lnTo>
                <a:cubicBezTo>
                  <a:pt x="2532757" y="101352"/>
                  <a:pt x="2524236" y="91232"/>
                  <a:pt x="2513744" y="84386"/>
                </a:cubicBezTo>
                <a:cubicBezTo>
                  <a:pt x="2503251" y="77540"/>
                  <a:pt x="2491010" y="74117"/>
                  <a:pt x="2477020" y="74117"/>
                </a:cubicBezTo>
                <a:cubicBezTo>
                  <a:pt x="2457375" y="74117"/>
                  <a:pt x="2442939" y="80517"/>
                  <a:pt x="2433711" y="93316"/>
                </a:cubicBezTo>
                <a:cubicBezTo>
                  <a:pt x="2424633" y="106115"/>
                  <a:pt x="2420094" y="129630"/>
                  <a:pt x="2420094" y="163860"/>
                </a:cubicBezTo>
                <a:cubicBezTo>
                  <a:pt x="2420094" y="197942"/>
                  <a:pt x="2424856" y="221085"/>
                  <a:pt x="2434381" y="233288"/>
                </a:cubicBezTo>
                <a:cubicBezTo>
                  <a:pt x="2444055" y="245641"/>
                  <a:pt x="2458119" y="251818"/>
                  <a:pt x="2476574" y="251818"/>
                </a:cubicBezTo>
                <a:cubicBezTo>
                  <a:pt x="2504554" y="251818"/>
                  <a:pt x="2518543" y="237828"/>
                  <a:pt x="2518543" y="209848"/>
                </a:cubicBezTo>
                <a:lnTo>
                  <a:pt x="2486843" y="209848"/>
                </a:lnTo>
                <a:lnTo>
                  <a:pt x="2486843" y="150912"/>
                </a:lnTo>
                <a:lnTo>
                  <a:pt x="2625700" y="150912"/>
                </a:lnTo>
                <a:cubicBezTo>
                  <a:pt x="2625700" y="184845"/>
                  <a:pt x="2623318" y="210071"/>
                  <a:pt x="2618556" y="226591"/>
                </a:cubicBezTo>
                <a:cubicBezTo>
                  <a:pt x="2613942" y="242516"/>
                  <a:pt x="2604268" y="258664"/>
                  <a:pt x="2589535" y="275035"/>
                </a:cubicBezTo>
                <a:cubicBezTo>
                  <a:pt x="2575098" y="291257"/>
                  <a:pt x="2557611" y="303089"/>
                  <a:pt x="2537072" y="310530"/>
                </a:cubicBezTo>
                <a:cubicBezTo>
                  <a:pt x="2516534" y="317972"/>
                  <a:pt x="2494508" y="321692"/>
                  <a:pt x="2470993" y="321692"/>
                </a:cubicBezTo>
                <a:cubicBezTo>
                  <a:pt x="2436018" y="321692"/>
                  <a:pt x="2404243" y="315888"/>
                  <a:pt x="2375668" y="304280"/>
                </a:cubicBezTo>
                <a:cubicBezTo>
                  <a:pt x="2346945" y="292969"/>
                  <a:pt x="2324769" y="274216"/>
                  <a:pt x="2309142" y="248023"/>
                </a:cubicBezTo>
                <a:cubicBezTo>
                  <a:pt x="2293367" y="222275"/>
                  <a:pt x="2285478" y="193403"/>
                  <a:pt x="2285478" y="161405"/>
                </a:cubicBezTo>
                <a:cubicBezTo>
                  <a:pt x="2285478" y="113035"/>
                  <a:pt x="2301403" y="74042"/>
                  <a:pt x="2333252" y="44426"/>
                </a:cubicBezTo>
                <a:cubicBezTo>
                  <a:pt x="2364804" y="14809"/>
                  <a:pt x="2403499" y="0"/>
                  <a:pt x="2449338" y="0"/>
                </a:cubicBezTo>
                <a:close/>
                <a:moveTo>
                  <a:pt x="679772" y="0"/>
                </a:moveTo>
                <a:cubicBezTo>
                  <a:pt x="735434" y="0"/>
                  <a:pt x="778520" y="16297"/>
                  <a:pt x="809029" y="48891"/>
                </a:cubicBezTo>
                <a:cubicBezTo>
                  <a:pt x="824210" y="64964"/>
                  <a:pt x="835669" y="82377"/>
                  <a:pt x="843409" y="101129"/>
                </a:cubicBezTo>
                <a:cubicBezTo>
                  <a:pt x="851148" y="119882"/>
                  <a:pt x="855017" y="139750"/>
                  <a:pt x="855017" y="160735"/>
                </a:cubicBezTo>
                <a:cubicBezTo>
                  <a:pt x="855017" y="204044"/>
                  <a:pt x="839241" y="241697"/>
                  <a:pt x="807690" y="273695"/>
                </a:cubicBezTo>
                <a:cubicBezTo>
                  <a:pt x="776138" y="305693"/>
                  <a:pt x="733499" y="321692"/>
                  <a:pt x="679772" y="321692"/>
                </a:cubicBezTo>
                <a:cubicBezTo>
                  <a:pt x="627831" y="321692"/>
                  <a:pt x="585713" y="306661"/>
                  <a:pt x="553417" y="276598"/>
                </a:cubicBezTo>
                <a:cubicBezTo>
                  <a:pt x="520972" y="246683"/>
                  <a:pt x="504750" y="208062"/>
                  <a:pt x="504750" y="160735"/>
                </a:cubicBezTo>
                <a:cubicBezTo>
                  <a:pt x="504750" y="134839"/>
                  <a:pt x="511075" y="109761"/>
                  <a:pt x="523726" y="85502"/>
                </a:cubicBezTo>
                <a:cubicBezTo>
                  <a:pt x="536227" y="61392"/>
                  <a:pt x="555649" y="41077"/>
                  <a:pt x="581992" y="24557"/>
                </a:cubicBezTo>
                <a:cubicBezTo>
                  <a:pt x="591368" y="18753"/>
                  <a:pt x="601005" y="14139"/>
                  <a:pt x="610902" y="10716"/>
                </a:cubicBezTo>
                <a:cubicBezTo>
                  <a:pt x="620799" y="7293"/>
                  <a:pt x="631552" y="4651"/>
                  <a:pt x="643160" y="2791"/>
                </a:cubicBezTo>
                <a:cubicBezTo>
                  <a:pt x="654769" y="931"/>
                  <a:pt x="666973" y="0"/>
                  <a:pt x="679772" y="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411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BE0B627D-9DD4-D735-E386-823A071BE308}"/>
              </a:ext>
            </a:extLst>
          </p:cNvPr>
          <p:cNvGrpSpPr/>
          <p:nvPr/>
        </p:nvGrpSpPr>
        <p:grpSpPr>
          <a:xfrm>
            <a:off x="-1404186" y="1350330"/>
            <a:ext cx="1669312" cy="5507670"/>
            <a:chOff x="10522688" y="1350330"/>
            <a:chExt cx="1669312" cy="550767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7C71B9-72F5-B209-8850-300A209F863E}"/>
                </a:ext>
              </a:extLst>
            </p:cNvPr>
            <p:cNvSpPr/>
            <p:nvPr/>
          </p:nvSpPr>
          <p:spPr>
            <a:xfrm>
              <a:off x="10522688" y="1350330"/>
              <a:ext cx="1669312" cy="5507670"/>
            </a:xfrm>
            <a:prstGeom prst="rect">
              <a:avLst/>
            </a:prstGeom>
            <a:solidFill>
              <a:srgbClr val="98DF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onstantia" panose="02030602050306030303" pitchFamily="18" charset="0"/>
                </a:rPr>
                <a:t>Limitations</a:t>
              </a:r>
              <a:endParaRPr lang="en-IN" dirty="0">
                <a:latin typeface="Constantia" panose="02030602050306030303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0B43DD-AF7A-900C-7883-2ABDD55FA597}"/>
                </a:ext>
              </a:extLst>
            </p:cNvPr>
            <p:cNvSpPr txBox="1"/>
            <p:nvPr/>
          </p:nvSpPr>
          <p:spPr>
            <a:xfrm>
              <a:off x="10779640" y="1745995"/>
              <a:ext cx="11695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5400" dirty="0">
                  <a:latin typeface="Rockwell Extra Bold" panose="02060903040505020403" pitchFamily="18" charset="0"/>
                </a:rPr>
                <a:t>07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87D90F8-2EDE-F26B-DB04-9F46E420E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14827" y="5835151"/>
              <a:ext cx="747104" cy="46722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179ABFF-D49E-6DE7-76CC-29566443EE42}"/>
              </a:ext>
            </a:extLst>
          </p:cNvPr>
          <p:cNvGrpSpPr/>
          <p:nvPr/>
        </p:nvGrpSpPr>
        <p:grpSpPr>
          <a:xfrm>
            <a:off x="-1726297" y="1350330"/>
            <a:ext cx="1669312" cy="5507669"/>
            <a:chOff x="4215021" y="1350330"/>
            <a:chExt cx="1669312" cy="550766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CDB6BE1-D12C-8244-3AB6-1F448CBF7C3D}"/>
                </a:ext>
              </a:extLst>
            </p:cNvPr>
            <p:cNvSpPr/>
            <p:nvPr/>
          </p:nvSpPr>
          <p:spPr>
            <a:xfrm>
              <a:off x="4215021" y="1350330"/>
              <a:ext cx="1669312" cy="5507669"/>
            </a:xfrm>
            <a:prstGeom prst="rect">
              <a:avLst/>
            </a:prstGeom>
            <a:solidFill>
              <a:srgbClr val="735CA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onstantia" panose="02030602050306030303" pitchFamily="18" charset="0"/>
                </a:rPr>
                <a:t>Future Research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06DC8B-7D41-3C56-D519-AA5E7BD94B41}"/>
                </a:ext>
              </a:extLst>
            </p:cNvPr>
            <p:cNvSpPr txBox="1"/>
            <p:nvPr/>
          </p:nvSpPr>
          <p:spPr>
            <a:xfrm>
              <a:off x="4471973" y="1650302"/>
              <a:ext cx="11695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5400" dirty="0">
                  <a:latin typeface="Rockwell Extra Bold" panose="02060903040505020403" pitchFamily="18" charset="0"/>
                </a:rPr>
                <a:t>06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2139244-7DD7-9501-F425-23901F8A8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6496" y="5402032"/>
              <a:ext cx="591021" cy="92333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662F742-2A5C-2D4E-7228-E2E70447873F}"/>
              </a:ext>
            </a:extLst>
          </p:cNvPr>
          <p:cNvGrpSpPr/>
          <p:nvPr/>
        </p:nvGrpSpPr>
        <p:grpSpPr>
          <a:xfrm>
            <a:off x="-2124803" y="1350332"/>
            <a:ext cx="1669312" cy="5507668"/>
            <a:chOff x="7184064" y="1350332"/>
            <a:chExt cx="1669312" cy="550766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AF489A-ECB7-D983-A919-34480CBC17C2}"/>
                </a:ext>
              </a:extLst>
            </p:cNvPr>
            <p:cNvSpPr/>
            <p:nvPr/>
          </p:nvSpPr>
          <p:spPr>
            <a:xfrm>
              <a:off x="7184064" y="1350332"/>
              <a:ext cx="1669312" cy="5507668"/>
            </a:xfrm>
            <a:prstGeom prst="rect">
              <a:avLst/>
            </a:prstGeom>
            <a:solidFill>
              <a:srgbClr val="E4DF1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onstantia" panose="02030602050306030303" pitchFamily="18" charset="0"/>
                </a:rPr>
                <a:t>Conclusion</a:t>
              </a:r>
              <a:endParaRPr lang="en-IN" dirty="0">
                <a:latin typeface="Constantia" panose="02030602050306030303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16A9098-24B6-AD26-A002-07E207F23FFD}"/>
                </a:ext>
              </a:extLst>
            </p:cNvPr>
            <p:cNvSpPr txBox="1"/>
            <p:nvPr/>
          </p:nvSpPr>
          <p:spPr>
            <a:xfrm>
              <a:off x="7441016" y="1775385"/>
              <a:ext cx="11695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5400" dirty="0">
                  <a:latin typeface="Rockwell Extra Bold" panose="02060903040505020403" pitchFamily="18" charset="0"/>
                </a:rPr>
                <a:t>05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E0B337E-02D5-BF16-B38A-2EAF67A1C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4622" y="5835151"/>
              <a:ext cx="973511" cy="658053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A83BAA0-AC25-FF81-DCF4-21151A34E4D7}"/>
              </a:ext>
            </a:extLst>
          </p:cNvPr>
          <p:cNvGrpSpPr/>
          <p:nvPr/>
        </p:nvGrpSpPr>
        <p:grpSpPr>
          <a:xfrm>
            <a:off x="-2480161" y="1350332"/>
            <a:ext cx="1669312" cy="5507668"/>
            <a:chOff x="5514752" y="1350332"/>
            <a:chExt cx="1669312" cy="550766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7B5D2F4-4053-0163-49D8-3089C98C31D1}"/>
                </a:ext>
              </a:extLst>
            </p:cNvPr>
            <p:cNvSpPr/>
            <p:nvPr/>
          </p:nvSpPr>
          <p:spPr>
            <a:xfrm>
              <a:off x="5514752" y="1350332"/>
              <a:ext cx="1669312" cy="550766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onstantia" panose="02030602050306030303" pitchFamily="18" charset="0"/>
                </a:rPr>
                <a:t>Discussion</a:t>
              </a:r>
              <a:endParaRPr lang="en-IN" dirty="0">
                <a:latin typeface="Constantia" panose="02030602050306030303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BC3DC4-69DB-6D2B-7BAE-3AF9E5317BEF}"/>
                </a:ext>
              </a:extLst>
            </p:cNvPr>
            <p:cNvSpPr txBox="1"/>
            <p:nvPr/>
          </p:nvSpPr>
          <p:spPr>
            <a:xfrm>
              <a:off x="5731836" y="1745995"/>
              <a:ext cx="11695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5400" dirty="0">
                  <a:latin typeface="Rockwell Extra Bold" panose="02060903040505020403" pitchFamily="18" charset="0"/>
                </a:rPr>
                <a:t>04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3B4D804-05F7-5BBE-D477-6240013C3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06579" y="5877677"/>
              <a:ext cx="820957" cy="573003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903CBDB-27F4-CCD8-62AB-344F895F1376}"/>
              </a:ext>
            </a:extLst>
          </p:cNvPr>
          <p:cNvGrpSpPr/>
          <p:nvPr/>
        </p:nvGrpSpPr>
        <p:grpSpPr>
          <a:xfrm>
            <a:off x="-2900719" y="1350333"/>
            <a:ext cx="1669312" cy="5507667"/>
            <a:chOff x="3845440" y="1350332"/>
            <a:chExt cx="1669312" cy="550766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226724F-4EB6-B76A-4C07-763B7C5AF4D3}"/>
                </a:ext>
              </a:extLst>
            </p:cNvPr>
            <p:cNvSpPr/>
            <p:nvPr/>
          </p:nvSpPr>
          <p:spPr>
            <a:xfrm>
              <a:off x="3845440" y="1350332"/>
              <a:ext cx="1669312" cy="55076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onstantia" panose="02030602050306030303" pitchFamily="18" charset="0"/>
                </a:rPr>
                <a:t>Analysis and Results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38FCA9-CBA9-D7A3-3E4D-7218F66E095B}"/>
                </a:ext>
              </a:extLst>
            </p:cNvPr>
            <p:cNvSpPr txBox="1"/>
            <p:nvPr/>
          </p:nvSpPr>
          <p:spPr>
            <a:xfrm>
              <a:off x="4142264" y="1745995"/>
              <a:ext cx="11695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5400" dirty="0">
                  <a:latin typeface="Rockwell Extra Bold" panose="02060903040505020403" pitchFamily="18" charset="0"/>
                </a:rPr>
                <a:t>03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3D6B7D8-B8F6-53BA-AF57-D0E302C47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37267" y="5682038"/>
              <a:ext cx="671206" cy="82857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81A0B4A-496F-F6E1-CACC-FFC8B9C9F47D}"/>
              </a:ext>
            </a:extLst>
          </p:cNvPr>
          <p:cNvGrpSpPr/>
          <p:nvPr/>
        </p:nvGrpSpPr>
        <p:grpSpPr>
          <a:xfrm>
            <a:off x="-3281718" y="1350334"/>
            <a:ext cx="1669312" cy="5507666"/>
            <a:chOff x="2176128" y="1350334"/>
            <a:chExt cx="1669312" cy="550766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D91B-E705-292E-5D14-7E9AC7F31122}"/>
                </a:ext>
              </a:extLst>
            </p:cNvPr>
            <p:cNvSpPr/>
            <p:nvPr/>
          </p:nvSpPr>
          <p:spPr>
            <a:xfrm>
              <a:off x="2176128" y="1350334"/>
              <a:ext cx="1669312" cy="5507666"/>
            </a:xfrm>
            <a:prstGeom prst="rect">
              <a:avLst/>
            </a:prstGeom>
            <a:solidFill>
              <a:srgbClr val="BE288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onstantia" panose="02030602050306030303" pitchFamily="18" charset="0"/>
                </a:rPr>
                <a:t>Methodology</a:t>
              </a:r>
              <a:endParaRPr lang="en-IN" dirty="0">
                <a:latin typeface="Constantia" panose="02030602050306030303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7097D7-CF83-E82F-7FBD-BDEDFB7ED85A}"/>
                </a:ext>
              </a:extLst>
            </p:cNvPr>
            <p:cNvSpPr txBox="1"/>
            <p:nvPr/>
          </p:nvSpPr>
          <p:spPr>
            <a:xfrm>
              <a:off x="2472952" y="1745995"/>
              <a:ext cx="11695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5400" dirty="0">
                  <a:latin typeface="Rockwell Extra Bold" panose="02060903040505020403" pitchFamily="18" charset="0"/>
                </a:rPr>
                <a:t>02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C21A3F7-9C6C-44AF-7B84-E99E04D81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2667955" y="5883088"/>
              <a:ext cx="685657" cy="42647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64005E8-92EC-D742-23BA-253884673E6F}"/>
              </a:ext>
            </a:extLst>
          </p:cNvPr>
          <p:cNvGrpSpPr/>
          <p:nvPr/>
        </p:nvGrpSpPr>
        <p:grpSpPr>
          <a:xfrm>
            <a:off x="-4146697" y="1350330"/>
            <a:ext cx="2176128" cy="5507665"/>
            <a:chOff x="0" y="1350334"/>
            <a:chExt cx="2176128" cy="550766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39C094B-1611-9D17-2B01-1A289A8EA6B3}"/>
                </a:ext>
              </a:extLst>
            </p:cNvPr>
            <p:cNvSpPr/>
            <p:nvPr/>
          </p:nvSpPr>
          <p:spPr>
            <a:xfrm>
              <a:off x="0" y="1350334"/>
              <a:ext cx="2176128" cy="5507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onstantia" panose="02030602050306030303" pitchFamily="18" charset="0"/>
                </a:rPr>
                <a:t>Introduction</a:t>
              </a:r>
              <a:endParaRPr lang="en-IN" sz="2400" dirty="0">
                <a:latin typeface="Constantia" panose="02030602050306030303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FD440B3-2EA6-3D50-C7CD-167509892CA4}"/>
                </a:ext>
              </a:extLst>
            </p:cNvPr>
            <p:cNvSpPr txBox="1"/>
            <p:nvPr/>
          </p:nvSpPr>
          <p:spPr>
            <a:xfrm>
              <a:off x="574597" y="1745995"/>
              <a:ext cx="11695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5400" dirty="0">
                  <a:latin typeface="Rockwell Extra Bold" panose="02060903040505020403" pitchFamily="18" charset="0"/>
                </a:rPr>
                <a:t>01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E275DA0-FCB0-8B7C-A2E7-0196D324F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3892" y="5736170"/>
              <a:ext cx="560238" cy="720306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2954105-6A72-1285-06AE-B0531930B941}"/>
              </a:ext>
            </a:extLst>
          </p:cNvPr>
          <p:cNvSpPr txBox="1"/>
          <p:nvPr/>
        </p:nvSpPr>
        <p:spPr>
          <a:xfrm>
            <a:off x="159488" y="462805"/>
            <a:ext cx="11789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Verdana" panose="020B0604030504040204" pitchFamily="34" charset="0"/>
                <a:ea typeface="Verdana" panose="020B0604030504040204" pitchFamily="34" charset="0"/>
              </a:rPr>
              <a:t>Table of Contents:</a:t>
            </a:r>
          </a:p>
        </p:txBody>
      </p:sp>
    </p:spTree>
    <p:extLst>
      <p:ext uri="{BB962C8B-B14F-4D97-AF65-F5344CB8AC3E}">
        <p14:creationId xmlns:p14="http://schemas.microsoft.com/office/powerpoint/2010/main" val="410717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C2AF0B-4965-25A1-76E3-836B2DCCE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100" y="-849228"/>
            <a:ext cx="12839700" cy="8556456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A892D6-F4BD-08D7-7598-46B260DDA86F}"/>
              </a:ext>
            </a:extLst>
          </p:cNvPr>
          <p:cNvSpPr/>
          <p:nvPr/>
        </p:nvSpPr>
        <p:spPr>
          <a:xfrm>
            <a:off x="5283200" y="112628"/>
            <a:ext cx="5600700" cy="5664200"/>
          </a:xfrm>
          <a:custGeom>
            <a:avLst/>
            <a:gdLst/>
            <a:ahLst/>
            <a:cxnLst/>
            <a:rect l="l" t="t" r="r" b="b"/>
            <a:pathLst>
              <a:path w="5600700" h="5664200">
                <a:moveTo>
                  <a:pt x="1685104" y="3944112"/>
                </a:moveTo>
                <a:cubicBezTo>
                  <a:pt x="1703112" y="3944112"/>
                  <a:pt x="1717574" y="3951069"/>
                  <a:pt x="1728488" y="3964985"/>
                </a:cubicBezTo>
                <a:cubicBezTo>
                  <a:pt x="1739402" y="3979173"/>
                  <a:pt x="1744859" y="3997045"/>
                  <a:pt x="1744859" y="4018600"/>
                </a:cubicBezTo>
                <a:cubicBezTo>
                  <a:pt x="1744859" y="4019691"/>
                  <a:pt x="1744586" y="4024330"/>
                  <a:pt x="1744040" y="4032515"/>
                </a:cubicBezTo>
                <a:lnTo>
                  <a:pt x="1628215" y="4032515"/>
                </a:lnTo>
                <a:cubicBezTo>
                  <a:pt x="1627942" y="4030060"/>
                  <a:pt x="1627805" y="4027331"/>
                  <a:pt x="1627805" y="4024330"/>
                </a:cubicBezTo>
                <a:cubicBezTo>
                  <a:pt x="1627805" y="4001683"/>
                  <a:pt x="1632717" y="3982584"/>
                  <a:pt x="1642539" y="3967031"/>
                </a:cubicBezTo>
                <a:cubicBezTo>
                  <a:pt x="1652362" y="3951751"/>
                  <a:pt x="1666550" y="3944112"/>
                  <a:pt x="1685104" y="3944112"/>
                </a:cubicBezTo>
                <a:close/>
                <a:moveTo>
                  <a:pt x="2504626" y="3865121"/>
                </a:moveTo>
                <a:lnTo>
                  <a:pt x="2504626" y="3989951"/>
                </a:lnTo>
                <a:lnTo>
                  <a:pt x="2552512" y="3989951"/>
                </a:lnTo>
                <a:lnTo>
                  <a:pt x="2552512" y="4084084"/>
                </a:lnTo>
                <a:cubicBezTo>
                  <a:pt x="2552512" y="4155845"/>
                  <a:pt x="2567246" y="4204685"/>
                  <a:pt x="2596714" y="4230606"/>
                </a:cubicBezTo>
                <a:cubicBezTo>
                  <a:pt x="2625909" y="4256527"/>
                  <a:pt x="2660834" y="4269487"/>
                  <a:pt x="2701489" y="4269487"/>
                </a:cubicBezTo>
                <a:cubicBezTo>
                  <a:pt x="2758242" y="4269487"/>
                  <a:pt x="2813767" y="4250251"/>
                  <a:pt x="2868064" y="4211779"/>
                </a:cubicBezTo>
                <a:lnTo>
                  <a:pt x="2868064" y="4262120"/>
                </a:lnTo>
                <a:lnTo>
                  <a:pt x="3121816" y="4262120"/>
                </a:lnTo>
                <a:lnTo>
                  <a:pt x="3121816" y="4137290"/>
                </a:lnTo>
                <a:lnTo>
                  <a:pt x="3073931" y="4137290"/>
                </a:lnTo>
                <a:lnTo>
                  <a:pt x="3073931" y="3865121"/>
                </a:lnTo>
                <a:lnTo>
                  <a:pt x="2813631" y="3865121"/>
                </a:lnTo>
                <a:lnTo>
                  <a:pt x="2813631" y="3989951"/>
                </a:lnTo>
                <a:lnTo>
                  <a:pt x="2868064" y="3989951"/>
                </a:lnTo>
                <a:lnTo>
                  <a:pt x="2868064" y="4116827"/>
                </a:lnTo>
                <a:cubicBezTo>
                  <a:pt x="2848419" y="4129105"/>
                  <a:pt x="2827137" y="4135244"/>
                  <a:pt x="2804217" y="4135244"/>
                </a:cubicBezTo>
                <a:cubicBezTo>
                  <a:pt x="2785390" y="4135244"/>
                  <a:pt x="2773112" y="4129651"/>
                  <a:pt x="2767382" y="4118464"/>
                </a:cubicBezTo>
                <a:cubicBezTo>
                  <a:pt x="2761379" y="4107550"/>
                  <a:pt x="2758378" y="4086131"/>
                  <a:pt x="2758378" y="4054207"/>
                </a:cubicBezTo>
                <a:lnTo>
                  <a:pt x="2758378" y="3865121"/>
                </a:lnTo>
                <a:close/>
                <a:moveTo>
                  <a:pt x="4076995" y="3857754"/>
                </a:moveTo>
                <a:cubicBezTo>
                  <a:pt x="4029519" y="3857754"/>
                  <a:pt x="3990365" y="3867986"/>
                  <a:pt x="3959533" y="3888450"/>
                </a:cubicBezTo>
                <a:cubicBezTo>
                  <a:pt x="3928428" y="3909187"/>
                  <a:pt x="3912875" y="3941520"/>
                  <a:pt x="3912875" y="3985449"/>
                </a:cubicBezTo>
                <a:cubicBezTo>
                  <a:pt x="3912875" y="4005367"/>
                  <a:pt x="3916149" y="4021465"/>
                  <a:pt x="3922698" y="4033743"/>
                </a:cubicBezTo>
                <a:cubicBezTo>
                  <a:pt x="3928700" y="4046022"/>
                  <a:pt x="3940570" y="4058573"/>
                  <a:pt x="3958305" y="4071397"/>
                </a:cubicBezTo>
                <a:cubicBezTo>
                  <a:pt x="3975494" y="4084221"/>
                  <a:pt x="3998960" y="4094862"/>
                  <a:pt x="4028700" y="4103320"/>
                </a:cubicBezTo>
                <a:cubicBezTo>
                  <a:pt x="4063080" y="4113416"/>
                  <a:pt x="4094458" y="4122284"/>
                  <a:pt x="4122834" y="4129923"/>
                </a:cubicBezTo>
                <a:cubicBezTo>
                  <a:pt x="4158032" y="4138382"/>
                  <a:pt x="4179724" y="4144794"/>
                  <a:pt x="4187910" y="4149159"/>
                </a:cubicBezTo>
                <a:cubicBezTo>
                  <a:pt x="4195822" y="4153252"/>
                  <a:pt x="4199778" y="4159119"/>
                  <a:pt x="4199778" y="4166758"/>
                </a:cubicBezTo>
                <a:cubicBezTo>
                  <a:pt x="4199778" y="4181765"/>
                  <a:pt x="4181497" y="4189269"/>
                  <a:pt x="4144935" y="4189269"/>
                </a:cubicBezTo>
                <a:cubicBezTo>
                  <a:pt x="4108646" y="4189269"/>
                  <a:pt x="4075222" y="4173170"/>
                  <a:pt x="4044662" y="4140974"/>
                </a:cubicBezTo>
                <a:lnTo>
                  <a:pt x="3925562" y="4140974"/>
                </a:lnTo>
                <a:lnTo>
                  <a:pt x="3925562" y="4267031"/>
                </a:lnTo>
                <a:lnTo>
                  <a:pt x="4052848" y="4267031"/>
                </a:lnTo>
                <a:lnTo>
                  <a:pt x="4052848" y="4242475"/>
                </a:lnTo>
                <a:cubicBezTo>
                  <a:pt x="4087227" y="4260483"/>
                  <a:pt x="4129110" y="4269487"/>
                  <a:pt x="4178496" y="4269487"/>
                </a:cubicBezTo>
                <a:cubicBezTo>
                  <a:pt x="4228155" y="4269487"/>
                  <a:pt x="4269901" y="4258709"/>
                  <a:pt x="4303735" y="4237154"/>
                </a:cubicBezTo>
                <a:cubicBezTo>
                  <a:pt x="4337841" y="4215326"/>
                  <a:pt x="4354894" y="4181492"/>
                  <a:pt x="4354894" y="4135653"/>
                </a:cubicBezTo>
                <a:cubicBezTo>
                  <a:pt x="4354894" y="4110278"/>
                  <a:pt x="4347937" y="4088859"/>
                  <a:pt x="4334022" y="4071397"/>
                </a:cubicBezTo>
                <a:cubicBezTo>
                  <a:pt x="4319833" y="4053934"/>
                  <a:pt x="4298687" y="4039882"/>
                  <a:pt x="4270584" y="4029241"/>
                </a:cubicBezTo>
                <a:cubicBezTo>
                  <a:pt x="4242207" y="4018600"/>
                  <a:pt x="4202780" y="4007959"/>
                  <a:pt x="4152302" y="3997318"/>
                </a:cubicBezTo>
                <a:cubicBezTo>
                  <a:pt x="4107827" y="3988041"/>
                  <a:pt x="4081634" y="3982174"/>
                  <a:pt x="4073721" y="3979719"/>
                </a:cubicBezTo>
                <a:cubicBezTo>
                  <a:pt x="4064444" y="3977263"/>
                  <a:pt x="4059806" y="3972079"/>
                  <a:pt x="4059806" y="3964166"/>
                </a:cubicBezTo>
                <a:cubicBezTo>
                  <a:pt x="4059806" y="3947522"/>
                  <a:pt x="4075494" y="3939200"/>
                  <a:pt x="4106872" y="3939200"/>
                </a:cubicBezTo>
                <a:cubicBezTo>
                  <a:pt x="4146709" y="3939200"/>
                  <a:pt x="4181088" y="3952979"/>
                  <a:pt x="4210010" y="3980537"/>
                </a:cubicBezTo>
                <a:lnTo>
                  <a:pt x="4326245" y="3980537"/>
                </a:lnTo>
                <a:lnTo>
                  <a:pt x="4326245" y="3865121"/>
                </a:lnTo>
                <a:lnTo>
                  <a:pt x="4200597" y="3865121"/>
                </a:lnTo>
                <a:lnTo>
                  <a:pt x="4200597" y="3885585"/>
                </a:lnTo>
                <a:cubicBezTo>
                  <a:pt x="4167309" y="3867031"/>
                  <a:pt x="4126108" y="3857754"/>
                  <a:pt x="4076995" y="3857754"/>
                </a:cubicBezTo>
                <a:close/>
                <a:moveTo>
                  <a:pt x="2171995" y="3857754"/>
                </a:moveTo>
                <a:cubicBezTo>
                  <a:pt x="2124519" y="3857754"/>
                  <a:pt x="2085365" y="3867986"/>
                  <a:pt x="2054533" y="3888450"/>
                </a:cubicBezTo>
                <a:cubicBezTo>
                  <a:pt x="2023428" y="3909187"/>
                  <a:pt x="2007875" y="3941520"/>
                  <a:pt x="2007875" y="3985449"/>
                </a:cubicBezTo>
                <a:cubicBezTo>
                  <a:pt x="2007875" y="4005367"/>
                  <a:pt x="2011149" y="4021465"/>
                  <a:pt x="2017698" y="4033743"/>
                </a:cubicBezTo>
                <a:cubicBezTo>
                  <a:pt x="2023701" y="4046022"/>
                  <a:pt x="2035570" y="4058573"/>
                  <a:pt x="2053305" y="4071397"/>
                </a:cubicBezTo>
                <a:cubicBezTo>
                  <a:pt x="2070495" y="4084221"/>
                  <a:pt x="2093960" y="4094862"/>
                  <a:pt x="2123701" y="4103320"/>
                </a:cubicBezTo>
                <a:cubicBezTo>
                  <a:pt x="2158080" y="4113416"/>
                  <a:pt x="2189458" y="4122284"/>
                  <a:pt x="2217834" y="4129923"/>
                </a:cubicBezTo>
                <a:cubicBezTo>
                  <a:pt x="2253032" y="4138382"/>
                  <a:pt x="2274724" y="4144794"/>
                  <a:pt x="2282910" y="4149159"/>
                </a:cubicBezTo>
                <a:cubicBezTo>
                  <a:pt x="2290822" y="4153252"/>
                  <a:pt x="2294779" y="4159119"/>
                  <a:pt x="2294779" y="4166758"/>
                </a:cubicBezTo>
                <a:cubicBezTo>
                  <a:pt x="2294779" y="4181765"/>
                  <a:pt x="2276498" y="4189269"/>
                  <a:pt x="2239935" y="4189269"/>
                </a:cubicBezTo>
                <a:cubicBezTo>
                  <a:pt x="2203646" y="4189269"/>
                  <a:pt x="2170222" y="4173170"/>
                  <a:pt x="2139663" y="4140974"/>
                </a:cubicBezTo>
                <a:lnTo>
                  <a:pt x="2020563" y="4140974"/>
                </a:lnTo>
                <a:lnTo>
                  <a:pt x="2020563" y="4267031"/>
                </a:lnTo>
                <a:lnTo>
                  <a:pt x="2147848" y="4267031"/>
                </a:lnTo>
                <a:lnTo>
                  <a:pt x="2147848" y="4242475"/>
                </a:lnTo>
                <a:cubicBezTo>
                  <a:pt x="2182227" y="4260483"/>
                  <a:pt x="2224110" y="4269487"/>
                  <a:pt x="2273496" y="4269487"/>
                </a:cubicBezTo>
                <a:cubicBezTo>
                  <a:pt x="2323155" y="4269487"/>
                  <a:pt x="2364902" y="4258709"/>
                  <a:pt x="2398735" y="4237154"/>
                </a:cubicBezTo>
                <a:cubicBezTo>
                  <a:pt x="2432842" y="4215326"/>
                  <a:pt x="2449895" y="4181492"/>
                  <a:pt x="2449895" y="4135653"/>
                </a:cubicBezTo>
                <a:cubicBezTo>
                  <a:pt x="2449895" y="4110278"/>
                  <a:pt x="2442937" y="4088859"/>
                  <a:pt x="2429022" y="4071397"/>
                </a:cubicBezTo>
                <a:cubicBezTo>
                  <a:pt x="2414833" y="4053934"/>
                  <a:pt x="2393687" y="4039882"/>
                  <a:pt x="2365584" y="4029241"/>
                </a:cubicBezTo>
                <a:cubicBezTo>
                  <a:pt x="2337207" y="4018600"/>
                  <a:pt x="2297780" y="4007959"/>
                  <a:pt x="2247302" y="3997318"/>
                </a:cubicBezTo>
                <a:cubicBezTo>
                  <a:pt x="2202828" y="3988041"/>
                  <a:pt x="2176634" y="3982174"/>
                  <a:pt x="2168721" y="3979719"/>
                </a:cubicBezTo>
                <a:cubicBezTo>
                  <a:pt x="2159444" y="3977263"/>
                  <a:pt x="2154806" y="3972079"/>
                  <a:pt x="2154806" y="3964166"/>
                </a:cubicBezTo>
                <a:cubicBezTo>
                  <a:pt x="2154806" y="3947522"/>
                  <a:pt x="2170495" y="3939200"/>
                  <a:pt x="2201873" y="3939200"/>
                </a:cubicBezTo>
                <a:cubicBezTo>
                  <a:pt x="2241709" y="3939200"/>
                  <a:pt x="2276088" y="3952979"/>
                  <a:pt x="2305011" y="3980537"/>
                </a:cubicBezTo>
                <a:lnTo>
                  <a:pt x="2421245" y="3980537"/>
                </a:lnTo>
                <a:lnTo>
                  <a:pt x="2421245" y="3865121"/>
                </a:lnTo>
                <a:lnTo>
                  <a:pt x="2295597" y="3865121"/>
                </a:lnTo>
                <a:lnTo>
                  <a:pt x="2295597" y="3885585"/>
                </a:lnTo>
                <a:cubicBezTo>
                  <a:pt x="2262309" y="3867031"/>
                  <a:pt x="2221109" y="3857754"/>
                  <a:pt x="2171995" y="3857754"/>
                </a:cubicBezTo>
                <a:close/>
                <a:moveTo>
                  <a:pt x="1681011" y="3853661"/>
                </a:moveTo>
                <a:cubicBezTo>
                  <a:pt x="1602976" y="3853661"/>
                  <a:pt x="1541175" y="3873852"/>
                  <a:pt x="1495609" y="3914234"/>
                </a:cubicBezTo>
                <a:cubicBezTo>
                  <a:pt x="1449497" y="3954616"/>
                  <a:pt x="1426441" y="4005094"/>
                  <a:pt x="1426441" y="4065667"/>
                </a:cubicBezTo>
                <a:cubicBezTo>
                  <a:pt x="1426441" y="4127604"/>
                  <a:pt x="1449770" y="4177673"/>
                  <a:pt x="1496427" y="4215872"/>
                </a:cubicBezTo>
                <a:cubicBezTo>
                  <a:pt x="1543085" y="4254344"/>
                  <a:pt x="1612662" y="4273580"/>
                  <a:pt x="1705159" y="4273580"/>
                </a:cubicBezTo>
                <a:cubicBezTo>
                  <a:pt x="1760275" y="4273580"/>
                  <a:pt x="1807615" y="4262939"/>
                  <a:pt x="1847178" y="4241656"/>
                </a:cubicBezTo>
                <a:cubicBezTo>
                  <a:pt x="1866823" y="4231288"/>
                  <a:pt x="1883467" y="4219078"/>
                  <a:pt x="1897110" y="4205026"/>
                </a:cubicBezTo>
                <a:cubicBezTo>
                  <a:pt x="1910753" y="4190974"/>
                  <a:pt x="1921394" y="4175081"/>
                  <a:pt x="1929034" y="4157345"/>
                </a:cubicBezTo>
                <a:lnTo>
                  <a:pt x="1759183" y="4136472"/>
                </a:lnTo>
                <a:cubicBezTo>
                  <a:pt x="1746632" y="4165940"/>
                  <a:pt x="1726168" y="4180674"/>
                  <a:pt x="1697792" y="4180674"/>
                </a:cubicBezTo>
                <a:cubicBezTo>
                  <a:pt x="1650588" y="4180674"/>
                  <a:pt x="1626578" y="4148478"/>
                  <a:pt x="1625759" y="4084084"/>
                </a:cubicBezTo>
                <a:lnTo>
                  <a:pt x="1938447" y="4084084"/>
                </a:lnTo>
                <a:cubicBezTo>
                  <a:pt x="1935445" y="4006595"/>
                  <a:pt x="1910753" y="3948887"/>
                  <a:pt x="1864368" y="3910960"/>
                </a:cubicBezTo>
                <a:cubicBezTo>
                  <a:pt x="1817164" y="3872761"/>
                  <a:pt x="1756046" y="3853661"/>
                  <a:pt x="1681011" y="3853661"/>
                </a:cubicBezTo>
                <a:close/>
                <a:moveTo>
                  <a:pt x="978915" y="3817645"/>
                </a:moveTo>
                <a:lnTo>
                  <a:pt x="998969" y="3817645"/>
                </a:lnTo>
                <a:cubicBezTo>
                  <a:pt x="1032257" y="3817645"/>
                  <a:pt x="1055177" y="3818600"/>
                  <a:pt x="1067728" y="3820510"/>
                </a:cubicBezTo>
                <a:cubicBezTo>
                  <a:pt x="1080825" y="3822420"/>
                  <a:pt x="1091602" y="3827877"/>
                  <a:pt x="1100061" y="3836881"/>
                </a:cubicBezTo>
                <a:cubicBezTo>
                  <a:pt x="1108519" y="3845612"/>
                  <a:pt x="1112748" y="3857345"/>
                  <a:pt x="1112748" y="3872079"/>
                </a:cubicBezTo>
                <a:cubicBezTo>
                  <a:pt x="1112748" y="3886813"/>
                  <a:pt x="1108519" y="3898409"/>
                  <a:pt x="1100061" y="3906867"/>
                </a:cubicBezTo>
                <a:cubicBezTo>
                  <a:pt x="1091602" y="3915871"/>
                  <a:pt x="1081234" y="3921329"/>
                  <a:pt x="1068956" y="3923238"/>
                </a:cubicBezTo>
                <a:cubicBezTo>
                  <a:pt x="1057496" y="3925148"/>
                  <a:pt x="1035668" y="3926103"/>
                  <a:pt x="1003471" y="3926103"/>
                </a:cubicBezTo>
                <a:lnTo>
                  <a:pt x="978915" y="3926103"/>
                </a:lnTo>
                <a:close/>
                <a:moveTo>
                  <a:pt x="3764754" y="3706322"/>
                </a:moveTo>
                <a:lnTo>
                  <a:pt x="3558887" y="3804139"/>
                </a:lnTo>
                <a:lnTo>
                  <a:pt x="3558887" y="3865121"/>
                </a:lnTo>
                <a:lnTo>
                  <a:pt x="3508137" y="3865121"/>
                </a:lnTo>
                <a:lnTo>
                  <a:pt x="3508137" y="3989951"/>
                </a:lnTo>
                <a:lnTo>
                  <a:pt x="3558887" y="3989951"/>
                </a:lnTo>
                <a:lnTo>
                  <a:pt x="3558887" y="4056663"/>
                </a:lnTo>
                <a:cubicBezTo>
                  <a:pt x="3558887" y="4108232"/>
                  <a:pt x="3559842" y="4143020"/>
                  <a:pt x="3561752" y="4161029"/>
                </a:cubicBezTo>
                <a:cubicBezTo>
                  <a:pt x="3563116" y="4171397"/>
                  <a:pt x="3565300" y="4180742"/>
                  <a:pt x="3568301" y="4189064"/>
                </a:cubicBezTo>
                <a:cubicBezTo>
                  <a:pt x="3571302" y="4197386"/>
                  <a:pt x="3575941" y="4206595"/>
                  <a:pt x="3582216" y="4216690"/>
                </a:cubicBezTo>
                <a:cubicBezTo>
                  <a:pt x="3593676" y="4234153"/>
                  <a:pt x="3610729" y="4248068"/>
                  <a:pt x="3633376" y="4258437"/>
                </a:cubicBezTo>
                <a:cubicBezTo>
                  <a:pt x="3655477" y="4268532"/>
                  <a:pt x="3681944" y="4273580"/>
                  <a:pt x="3712776" y="4273580"/>
                </a:cubicBezTo>
                <a:cubicBezTo>
                  <a:pt x="3737332" y="4273580"/>
                  <a:pt x="3762980" y="4270033"/>
                  <a:pt x="3789720" y="4262939"/>
                </a:cubicBezTo>
                <a:cubicBezTo>
                  <a:pt x="3815095" y="4256117"/>
                  <a:pt x="3834467" y="4248205"/>
                  <a:pt x="3847837" y="4239200"/>
                </a:cubicBezTo>
                <a:lnTo>
                  <a:pt x="3847837" y="4117236"/>
                </a:lnTo>
                <a:cubicBezTo>
                  <a:pt x="3829010" y="4125694"/>
                  <a:pt x="3812912" y="4129923"/>
                  <a:pt x="3799542" y="4129923"/>
                </a:cubicBezTo>
                <a:cubicBezTo>
                  <a:pt x="3785354" y="4129923"/>
                  <a:pt x="3776077" y="4125694"/>
                  <a:pt x="3771712" y="4117236"/>
                </a:cubicBezTo>
                <a:cubicBezTo>
                  <a:pt x="3767073" y="4108778"/>
                  <a:pt x="3764754" y="4091997"/>
                  <a:pt x="3764754" y="4066895"/>
                </a:cubicBezTo>
                <a:lnTo>
                  <a:pt x="3764754" y="3989951"/>
                </a:lnTo>
                <a:lnTo>
                  <a:pt x="3847837" y="3989951"/>
                </a:lnTo>
                <a:lnTo>
                  <a:pt x="3847837" y="3865121"/>
                </a:lnTo>
                <a:lnTo>
                  <a:pt x="3764754" y="3865121"/>
                </a:lnTo>
                <a:close/>
                <a:moveTo>
                  <a:pt x="3179971" y="3692815"/>
                </a:moveTo>
                <a:lnTo>
                  <a:pt x="3179971" y="3817645"/>
                </a:lnTo>
                <a:lnTo>
                  <a:pt x="3222126" y="3817645"/>
                </a:lnTo>
                <a:lnTo>
                  <a:pt x="3222126" y="4137290"/>
                </a:lnTo>
                <a:lnTo>
                  <a:pt x="3179971" y="4137290"/>
                </a:lnTo>
                <a:lnTo>
                  <a:pt x="3179971" y="4262120"/>
                </a:lnTo>
                <a:lnTo>
                  <a:pt x="3464419" y="4262120"/>
                </a:lnTo>
                <a:lnTo>
                  <a:pt x="3464419" y="4137290"/>
                </a:lnTo>
                <a:lnTo>
                  <a:pt x="3427993" y="4137290"/>
                </a:lnTo>
                <a:lnTo>
                  <a:pt x="3427993" y="3692815"/>
                </a:lnTo>
                <a:close/>
                <a:moveTo>
                  <a:pt x="712475" y="3692815"/>
                </a:moveTo>
                <a:lnTo>
                  <a:pt x="712475" y="3829105"/>
                </a:lnTo>
                <a:lnTo>
                  <a:pt x="758724" y="3829105"/>
                </a:lnTo>
                <a:lnTo>
                  <a:pt x="758724" y="4125831"/>
                </a:lnTo>
                <a:lnTo>
                  <a:pt x="712475" y="4125831"/>
                </a:lnTo>
                <a:lnTo>
                  <a:pt x="712475" y="4262120"/>
                </a:lnTo>
                <a:lnTo>
                  <a:pt x="1021889" y="4262120"/>
                </a:lnTo>
                <a:lnTo>
                  <a:pt x="1021889" y="4125831"/>
                </a:lnTo>
                <a:lnTo>
                  <a:pt x="978915" y="4125831"/>
                </a:lnTo>
                <a:lnTo>
                  <a:pt x="978915" y="4029650"/>
                </a:lnTo>
                <a:lnTo>
                  <a:pt x="1048901" y="4029650"/>
                </a:lnTo>
                <a:lnTo>
                  <a:pt x="1172912" y="4262120"/>
                </a:lnTo>
                <a:lnTo>
                  <a:pt x="1377960" y="4262120"/>
                </a:lnTo>
                <a:lnTo>
                  <a:pt x="1377960" y="4125831"/>
                </a:lnTo>
                <a:lnTo>
                  <a:pt x="1337032" y="4125831"/>
                </a:lnTo>
                <a:lnTo>
                  <a:pt x="1258451" y="3995680"/>
                </a:lnTo>
                <a:cubicBezTo>
                  <a:pt x="1283281" y="3984494"/>
                  <a:pt x="1303335" y="3967031"/>
                  <a:pt x="1318615" y="3943293"/>
                </a:cubicBezTo>
                <a:cubicBezTo>
                  <a:pt x="1333895" y="3919282"/>
                  <a:pt x="1341535" y="3892543"/>
                  <a:pt x="1341535" y="3863075"/>
                </a:cubicBezTo>
                <a:cubicBezTo>
                  <a:pt x="1341535" y="3823784"/>
                  <a:pt x="1328983" y="3789678"/>
                  <a:pt x="1303881" y="3760755"/>
                </a:cubicBezTo>
                <a:cubicBezTo>
                  <a:pt x="1279051" y="3732379"/>
                  <a:pt x="1246719" y="3713961"/>
                  <a:pt x="1206882" y="3705503"/>
                </a:cubicBezTo>
                <a:cubicBezTo>
                  <a:pt x="1192694" y="3702502"/>
                  <a:pt x="1177141" y="3700114"/>
                  <a:pt x="1160225" y="3698341"/>
                </a:cubicBezTo>
                <a:cubicBezTo>
                  <a:pt x="1143308" y="3696567"/>
                  <a:pt x="1122980" y="3695203"/>
                  <a:pt x="1099242" y="3694248"/>
                </a:cubicBezTo>
                <a:cubicBezTo>
                  <a:pt x="1075504" y="3693293"/>
                  <a:pt x="1049720" y="3692815"/>
                  <a:pt x="1021889" y="3692815"/>
                </a:cubicBezTo>
                <a:close/>
                <a:moveTo>
                  <a:pt x="966227" y="3073318"/>
                </a:moveTo>
                <a:cubicBezTo>
                  <a:pt x="986691" y="3073318"/>
                  <a:pt x="1006063" y="3078230"/>
                  <a:pt x="1024345" y="3088052"/>
                </a:cubicBezTo>
                <a:lnTo>
                  <a:pt x="1024345" y="3160494"/>
                </a:lnTo>
                <a:cubicBezTo>
                  <a:pt x="1008519" y="3174410"/>
                  <a:pt x="987782" y="3181368"/>
                  <a:pt x="962134" y="3181368"/>
                </a:cubicBezTo>
                <a:cubicBezTo>
                  <a:pt x="947673" y="3181368"/>
                  <a:pt x="934849" y="3176183"/>
                  <a:pt x="923662" y="3165815"/>
                </a:cubicBezTo>
                <a:cubicBezTo>
                  <a:pt x="912748" y="3155719"/>
                  <a:pt x="907291" y="3142623"/>
                  <a:pt x="907291" y="3126524"/>
                </a:cubicBezTo>
                <a:cubicBezTo>
                  <a:pt x="907291" y="3110972"/>
                  <a:pt x="912612" y="3098148"/>
                  <a:pt x="923253" y="3088052"/>
                </a:cubicBezTo>
                <a:cubicBezTo>
                  <a:pt x="933894" y="3078230"/>
                  <a:pt x="948219" y="3073318"/>
                  <a:pt x="966227" y="3073318"/>
                </a:cubicBezTo>
                <a:close/>
                <a:moveTo>
                  <a:pt x="2298574" y="2975092"/>
                </a:moveTo>
                <a:cubicBezTo>
                  <a:pt x="2321220" y="2975092"/>
                  <a:pt x="2338274" y="2983277"/>
                  <a:pt x="2349733" y="2999648"/>
                </a:cubicBezTo>
                <a:cubicBezTo>
                  <a:pt x="2361193" y="3016292"/>
                  <a:pt x="2366923" y="3037029"/>
                  <a:pt x="2366923" y="3061859"/>
                </a:cubicBezTo>
                <a:cubicBezTo>
                  <a:pt x="2366923" y="3092691"/>
                  <a:pt x="2360511" y="3115337"/>
                  <a:pt x="2347687" y="3129799"/>
                </a:cubicBezTo>
                <a:cubicBezTo>
                  <a:pt x="2334590" y="3144260"/>
                  <a:pt x="2317673" y="3151490"/>
                  <a:pt x="2296937" y="3151490"/>
                </a:cubicBezTo>
                <a:cubicBezTo>
                  <a:pt x="2274017" y="3151490"/>
                  <a:pt x="2256964" y="3143305"/>
                  <a:pt x="2245777" y="3126934"/>
                </a:cubicBezTo>
                <a:cubicBezTo>
                  <a:pt x="2234317" y="3110835"/>
                  <a:pt x="2228587" y="3090372"/>
                  <a:pt x="2228587" y="3065542"/>
                </a:cubicBezTo>
                <a:cubicBezTo>
                  <a:pt x="2228587" y="3005242"/>
                  <a:pt x="2251916" y="2975092"/>
                  <a:pt x="2298574" y="2975092"/>
                </a:cubicBezTo>
                <a:close/>
                <a:moveTo>
                  <a:pt x="1752449" y="2857629"/>
                </a:moveTo>
                <a:cubicBezTo>
                  <a:pt x="1694604" y="2857629"/>
                  <a:pt x="1640443" y="2876865"/>
                  <a:pt x="1589966" y="2915337"/>
                </a:cubicBezTo>
                <a:lnTo>
                  <a:pt x="1589966" y="2864996"/>
                </a:lnTo>
                <a:lnTo>
                  <a:pt x="1332940" y="2864996"/>
                </a:lnTo>
                <a:lnTo>
                  <a:pt x="1332940" y="2989826"/>
                </a:lnTo>
                <a:lnTo>
                  <a:pt x="1384099" y="2989826"/>
                </a:lnTo>
                <a:lnTo>
                  <a:pt x="1384099" y="3137166"/>
                </a:lnTo>
                <a:lnTo>
                  <a:pt x="1332940" y="3137166"/>
                </a:lnTo>
                <a:lnTo>
                  <a:pt x="1332940" y="3261995"/>
                </a:lnTo>
                <a:lnTo>
                  <a:pt x="1647265" y="3261995"/>
                </a:lnTo>
                <a:lnTo>
                  <a:pt x="1647265" y="3137166"/>
                </a:lnTo>
                <a:lnTo>
                  <a:pt x="1589966" y="3137166"/>
                </a:lnTo>
                <a:lnTo>
                  <a:pt x="1589966" y="3012336"/>
                </a:lnTo>
                <a:cubicBezTo>
                  <a:pt x="1610975" y="2998421"/>
                  <a:pt x="1630621" y="2991463"/>
                  <a:pt x="1648902" y="2991463"/>
                </a:cubicBezTo>
                <a:cubicBezTo>
                  <a:pt x="1668820" y="2991463"/>
                  <a:pt x="1682326" y="2997466"/>
                  <a:pt x="1689420" y="3009471"/>
                </a:cubicBezTo>
                <a:cubicBezTo>
                  <a:pt x="1695969" y="3021749"/>
                  <a:pt x="1699243" y="3047125"/>
                  <a:pt x="1699243" y="3085597"/>
                </a:cubicBezTo>
                <a:lnTo>
                  <a:pt x="1699243" y="3261995"/>
                </a:lnTo>
                <a:lnTo>
                  <a:pt x="1952176" y="3261995"/>
                </a:lnTo>
                <a:lnTo>
                  <a:pt x="1952176" y="3137166"/>
                </a:lnTo>
                <a:lnTo>
                  <a:pt x="1905109" y="3137166"/>
                </a:lnTo>
                <a:lnTo>
                  <a:pt x="1905109" y="3035256"/>
                </a:lnTo>
                <a:cubicBezTo>
                  <a:pt x="1905109" y="2973045"/>
                  <a:pt x="1892422" y="2927888"/>
                  <a:pt x="1867047" y="2899785"/>
                </a:cubicBezTo>
                <a:cubicBezTo>
                  <a:pt x="1841398" y="2871681"/>
                  <a:pt x="1803199" y="2857629"/>
                  <a:pt x="1752449" y="2857629"/>
                </a:cubicBezTo>
                <a:close/>
                <a:moveTo>
                  <a:pt x="967455" y="2853536"/>
                </a:moveTo>
                <a:cubicBezTo>
                  <a:pt x="891329" y="2853536"/>
                  <a:pt x="833758" y="2861449"/>
                  <a:pt x="794740" y="2877275"/>
                </a:cubicBezTo>
                <a:cubicBezTo>
                  <a:pt x="755176" y="2893100"/>
                  <a:pt x="726527" y="2920521"/>
                  <a:pt x="708792" y="2959539"/>
                </a:cubicBezTo>
                <a:lnTo>
                  <a:pt x="870047" y="2975910"/>
                </a:lnTo>
                <a:cubicBezTo>
                  <a:pt x="887782" y="2950535"/>
                  <a:pt x="913158" y="2937848"/>
                  <a:pt x="946173" y="2937848"/>
                </a:cubicBezTo>
                <a:cubicBezTo>
                  <a:pt x="964181" y="2937848"/>
                  <a:pt x="980006" y="2941395"/>
                  <a:pt x="993649" y="2948489"/>
                </a:cubicBezTo>
                <a:cubicBezTo>
                  <a:pt x="1006746" y="2955856"/>
                  <a:pt x="1015204" y="2964723"/>
                  <a:pt x="1019024" y="2975092"/>
                </a:cubicBezTo>
                <a:cubicBezTo>
                  <a:pt x="1022571" y="2984914"/>
                  <a:pt x="1024345" y="3002104"/>
                  <a:pt x="1024345" y="3026661"/>
                </a:cubicBezTo>
                <a:lnTo>
                  <a:pt x="1024345" y="3038530"/>
                </a:lnTo>
                <a:cubicBezTo>
                  <a:pt x="994058" y="3025160"/>
                  <a:pt x="953267" y="3018475"/>
                  <a:pt x="901971" y="3018475"/>
                </a:cubicBezTo>
                <a:cubicBezTo>
                  <a:pt x="845763" y="3018475"/>
                  <a:pt x="800197" y="3030344"/>
                  <a:pt x="765272" y="3054082"/>
                </a:cubicBezTo>
                <a:cubicBezTo>
                  <a:pt x="730074" y="3077820"/>
                  <a:pt x="712475" y="3108243"/>
                  <a:pt x="712475" y="3145351"/>
                </a:cubicBezTo>
                <a:cubicBezTo>
                  <a:pt x="712475" y="3178912"/>
                  <a:pt x="726800" y="3207971"/>
                  <a:pt x="755449" y="3232527"/>
                </a:cubicBezTo>
                <a:cubicBezTo>
                  <a:pt x="783826" y="3257084"/>
                  <a:pt x="825981" y="3269362"/>
                  <a:pt x="881916" y="3269362"/>
                </a:cubicBezTo>
                <a:cubicBezTo>
                  <a:pt x="941398" y="3269362"/>
                  <a:pt x="988874" y="3257902"/>
                  <a:pt x="1024345" y="3234983"/>
                </a:cubicBezTo>
                <a:lnTo>
                  <a:pt x="1024345" y="3261995"/>
                </a:lnTo>
                <a:lnTo>
                  <a:pt x="1280961" y="3261995"/>
                </a:lnTo>
                <a:lnTo>
                  <a:pt x="1280961" y="3137166"/>
                </a:lnTo>
                <a:lnTo>
                  <a:pt x="1230211" y="3137166"/>
                </a:lnTo>
                <a:lnTo>
                  <a:pt x="1230211" y="3022568"/>
                </a:lnTo>
                <a:cubicBezTo>
                  <a:pt x="1230211" y="2986279"/>
                  <a:pt x="1226664" y="2959539"/>
                  <a:pt x="1219570" y="2942350"/>
                </a:cubicBezTo>
                <a:cubicBezTo>
                  <a:pt x="1212749" y="2925706"/>
                  <a:pt x="1200607" y="2910153"/>
                  <a:pt x="1183144" y="2895692"/>
                </a:cubicBezTo>
                <a:cubicBezTo>
                  <a:pt x="1165682" y="2881504"/>
                  <a:pt x="1138806" y="2870999"/>
                  <a:pt x="1102517" y="2864178"/>
                </a:cubicBezTo>
                <a:cubicBezTo>
                  <a:pt x="1085054" y="2860630"/>
                  <a:pt x="1065204" y="2857970"/>
                  <a:pt x="1042967" y="2856197"/>
                </a:cubicBezTo>
                <a:cubicBezTo>
                  <a:pt x="1020729" y="2854423"/>
                  <a:pt x="995559" y="2853536"/>
                  <a:pt x="967455" y="2853536"/>
                </a:cubicBezTo>
                <a:close/>
                <a:moveTo>
                  <a:pt x="2314945" y="2692690"/>
                </a:moveTo>
                <a:lnTo>
                  <a:pt x="2314945" y="2817520"/>
                </a:lnTo>
                <a:lnTo>
                  <a:pt x="2365695" y="2817520"/>
                </a:lnTo>
                <a:lnTo>
                  <a:pt x="2365695" y="2890371"/>
                </a:lnTo>
                <a:cubicBezTo>
                  <a:pt x="2330770" y="2868543"/>
                  <a:pt x="2288751" y="2857629"/>
                  <a:pt x="2239638" y="2857629"/>
                </a:cubicBezTo>
                <a:cubicBezTo>
                  <a:pt x="2172789" y="2857629"/>
                  <a:pt x="2119447" y="2876047"/>
                  <a:pt x="2079610" y="2912882"/>
                </a:cubicBezTo>
                <a:cubicBezTo>
                  <a:pt x="2039774" y="2950262"/>
                  <a:pt x="2019856" y="3003195"/>
                  <a:pt x="2019856" y="3071681"/>
                </a:cubicBezTo>
                <a:cubicBezTo>
                  <a:pt x="2019856" y="3135256"/>
                  <a:pt x="2041411" y="3184096"/>
                  <a:pt x="2084522" y="3218203"/>
                </a:cubicBezTo>
                <a:cubicBezTo>
                  <a:pt x="2127632" y="3252309"/>
                  <a:pt x="2177155" y="3269362"/>
                  <a:pt x="2233089" y="3269362"/>
                </a:cubicBezTo>
                <a:cubicBezTo>
                  <a:pt x="2283294" y="3269362"/>
                  <a:pt x="2327496" y="3258039"/>
                  <a:pt x="2365695" y="3235392"/>
                </a:cubicBezTo>
                <a:lnTo>
                  <a:pt x="2365695" y="3261995"/>
                </a:lnTo>
                <a:lnTo>
                  <a:pt x="2623131" y="3261995"/>
                </a:lnTo>
                <a:lnTo>
                  <a:pt x="2623131" y="3137166"/>
                </a:lnTo>
                <a:lnTo>
                  <a:pt x="2571562" y="3137166"/>
                </a:lnTo>
                <a:lnTo>
                  <a:pt x="2571562" y="2692690"/>
                </a:lnTo>
                <a:close/>
                <a:moveTo>
                  <a:pt x="2280677" y="2063668"/>
                </a:moveTo>
                <a:cubicBezTo>
                  <a:pt x="2301141" y="2063668"/>
                  <a:pt x="2320514" y="2068580"/>
                  <a:pt x="2338795" y="2078402"/>
                </a:cubicBezTo>
                <a:lnTo>
                  <a:pt x="2338795" y="2150844"/>
                </a:lnTo>
                <a:cubicBezTo>
                  <a:pt x="2322969" y="2164760"/>
                  <a:pt x="2302232" y="2171718"/>
                  <a:pt x="2276584" y="2171718"/>
                </a:cubicBezTo>
                <a:cubicBezTo>
                  <a:pt x="2262123" y="2171718"/>
                  <a:pt x="2249299" y="2166533"/>
                  <a:pt x="2238112" y="2156165"/>
                </a:cubicBezTo>
                <a:cubicBezTo>
                  <a:pt x="2227198" y="2146069"/>
                  <a:pt x="2221741" y="2132973"/>
                  <a:pt x="2221741" y="2116874"/>
                </a:cubicBezTo>
                <a:cubicBezTo>
                  <a:pt x="2221741" y="2101322"/>
                  <a:pt x="2227062" y="2088498"/>
                  <a:pt x="2237703" y="2078402"/>
                </a:cubicBezTo>
                <a:cubicBezTo>
                  <a:pt x="2248344" y="2068580"/>
                  <a:pt x="2262669" y="2063668"/>
                  <a:pt x="2280677" y="2063668"/>
                </a:cubicBezTo>
                <a:close/>
                <a:moveTo>
                  <a:pt x="4029333" y="1855346"/>
                </a:moveTo>
                <a:lnTo>
                  <a:pt x="4029333" y="1980176"/>
                </a:lnTo>
                <a:lnTo>
                  <a:pt x="4070261" y="1980176"/>
                </a:lnTo>
                <a:lnTo>
                  <a:pt x="4070261" y="2127516"/>
                </a:lnTo>
                <a:lnTo>
                  <a:pt x="4029333" y="2127516"/>
                </a:lnTo>
                <a:lnTo>
                  <a:pt x="4029333" y="2252345"/>
                </a:lnTo>
                <a:lnTo>
                  <a:pt x="4310506" y="2252345"/>
                </a:lnTo>
                <a:lnTo>
                  <a:pt x="4310506" y="2127516"/>
                </a:lnTo>
                <a:lnTo>
                  <a:pt x="4276127" y="2127516"/>
                </a:lnTo>
                <a:lnTo>
                  <a:pt x="4276127" y="1855346"/>
                </a:lnTo>
                <a:close/>
                <a:moveTo>
                  <a:pt x="2941251" y="1855346"/>
                </a:moveTo>
                <a:lnTo>
                  <a:pt x="2941251" y="1980176"/>
                </a:lnTo>
                <a:lnTo>
                  <a:pt x="2971947" y="1980176"/>
                </a:lnTo>
                <a:lnTo>
                  <a:pt x="3124198" y="2273218"/>
                </a:lnTo>
                <a:lnTo>
                  <a:pt x="3104143" y="2313737"/>
                </a:lnTo>
                <a:lnTo>
                  <a:pt x="3037431" y="2313737"/>
                </a:lnTo>
                <a:lnTo>
                  <a:pt x="3037431" y="2434474"/>
                </a:lnTo>
                <a:lnTo>
                  <a:pt x="3210964" y="2434474"/>
                </a:lnTo>
                <a:lnTo>
                  <a:pt x="3427881" y="1980176"/>
                </a:lnTo>
                <a:lnTo>
                  <a:pt x="3467581" y="1980176"/>
                </a:lnTo>
                <a:lnTo>
                  <a:pt x="3467581" y="1855346"/>
                </a:lnTo>
                <a:lnTo>
                  <a:pt x="3262533" y="1855346"/>
                </a:lnTo>
                <a:lnTo>
                  <a:pt x="3262533" y="1980176"/>
                </a:lnTo>
                <a:lnTo>
                  <a:pt x="3301006" y="1980176"/>
                </a:lnTo>
                <a:lnTo>
                  <a:pt x="3237158" y="2136110"/>
                </a:lnTo>
                <a:lnTo>
                  <a:pt x="3167990" y="1980176"/>
                </a:lnTo>
                <a:lnTo>
                  <a:pt x="3211783" y="1980176"/>
                </a:lnTo>
                <a:lnTo>
                  <a:pt x="3211783" y="1855346"/>
                </a:lnTo>
                <a:close/>
                <a:moveTo>
                  <a:pt x="4543720" y="1847979"/>
                </a:moveTo>
                <a:cubicBezTo>
                  <a:pt x="4496244" y="1847979"/>
                  <a:pt x="4457090" y="1858211"/>
                  <a:pt x="4426258" y="1878675"/>
                </a:cubicBezTo>
                <a:cubicBezTo>
                  <a:pt x="4395152" y="1899412"/>
                  <a:pt x="4379600" y="1931745"/>
                  <a:pt x="4379600" y="1975674"/>
                </a:cubicBezTo>
                <a:cubicBezTo>
                  <a:pt x="4379600" y="1995592"/>
                  <a:pt x="4382874" y="2011690"/>
                  <a:pt x="4389423" y="2023968"/>
                </a:cubicBezTo>
                <a:cubicBezTo>
                  <a:pt x="4395426" y="2036247"/>
                  <a:pt x="4407294" y="2048798"/>
                  <a:pt x="4425030" y="2061622"/>
                </a:cubicBezTo>
                <a:cubicBezTo>
                  <a:pt x="4442220" y="2074446"/>
                  <a:pt x="4465684" y="2085087"/>
                  <a:pt x="4495426" y="2093546"/>
                </a:cubicBezTo>
                <a:cubicBezTo>
                  <a:pt x="4529805" y="2103641"/>
                  <a:pt x="4561183" y="2112509"/>
                  <a:pt x="4589559" y="2120149"/>
                </a:cubicBezTo>
                <a:cubicBezTo>
                  <a:pt x="4624757" y="2128607"/>
                  <a:pt x="4646449" y="2135019"/>
                  <a:pt x="4654634" y="2139385"/>
                </a:cubicBezTo>
                <a:cubicBezTo>
                  <a:pt x="4662547" y="2143477"/>
                  <a:pt x="4666504" y="2149344"/>
                  <a:pt x="4666504" y="2156984"/>
                </a:cubicBezTo>
                <a:cubicBezTo>
                  <a:pt x="4666504" y="2171990"/>
                  <a:pt x="4648222" y="2179494"/>
                  <a:pt x="4611660" y="2179494"/>
                </a:cubicBezTo>
                <a:cubicBezTo>
                  <a:pt x="4575371" y="2179494"/>
                  <a:pt x="4541947" y="2163396"/>
                  <a:pt x="4511387" y="2131199"/>
                </a:cubicBezTo>
                <a:lnTo>
                  <a:pt x="4392288" y="2131199"/>
                </a:lnTo>
                <a:lnTo>
                  <a:pt x="4392288" y="2257257"/>
                </a:lnTo>
                <a:lnTo>
                  <a:pt x="4519573" y="2257257"/>
                </a:lnTo>
                <a:lnTo>
                  <a:pt x="4519573" y="2232700"/>
                </a:lnTo>
                <a:cubicBezTo>
                  <a:pt x="4553952" y="2250708"/>
                  <a:pt x="4595835" y="2259712"/>
                  <a:pt x="4645221" y="2259712"/>
                </a:cubicBezTo>
                <a:cubicBezTo>
                  <a:pt x="4694880" y="2259712"/>
                  <a:pt x="4736626" y="2248934"/>
                  <a:pt x="4770460" y="2227379"/>
                </a:cubicBezTo>
                <a:cubicBezTo>
                  <a:pt x="4804566" y="2205551"/>
                  <a:pt x="4821620" y="2171718"/>
                  <a:pt x="4821620" y="2125878"/>
                </a:cubicBezTo>
                <a:cubicBezTo>
                  <a:pt x="4821620" y="2100503"/>
                  <a:pt x="4814662" y="2079084"/>
                  <a:pt x="4800746" y="2061622"/>
                </a:cubicBezTo>
                <a:cubicBezTo>
                  <a:pt x="4786558" y="2044159"/>
                  <a:pt x="4765412" y="2030108"/>
                  <a:pt x="4737308" y="2019466"/>
                </a:cubicBezTo>
                <a:cubicBezTo>
                  <a:pt x="4708932" y="2008825"/>
                  <a:pt x="4669505" y="1998184"/>
                  <a:pt x="4619027" y="1987543"/>
                </a:cubicBezTo>
                <a:cubicBezTo>
                  <a:pt x="4574552" y="1978266"/>
                  <a:pt x="4548358" y="1972399"/>
                  <a:pt x="4540446" y="1969944"/>
                </a:cubicBezTo>
                <a:cubicBezTo>
                  <a:pt x="4531169" y="1967488"/>
                  <a:pt x="4526530" y="1962304"/>
                  <a:pt x="4526530" y="1954391"/>
                </a:cubicBezTo>
                <a:cubicBezTo>
                  <a:pt x="4526530" y="1937747"/>
                  <a:pt x="4542220" y="1929425"/>
                  <a:pt x="4573598" y="1929425"/>
                </a:cubicBezTo>
                <a:cubicBezTo>
                  <a:pt x="4613434" y="1929425"/>
                  <a:pt x="4647813" y="1943204"/>
                  <a:pt x="4676735" y="1970762"/>
                </a:cubicBezTo>
                <a:lnTo>
                  <a:pt x="4792970" y="1970762"/>
                </a:lnTo>
                <a:lnTo>
                  <a:pt x="4792970" y="1855346"/>
                </a:lnTo>
                <a:lnTo>
                  <a:pt x="4667322" y="1855346"/>
                </a:lnTo>
                <a:lnTo>
                  <a:pt x="4667322" y="1875810"/>
                </a:lnTo>
                <a:cubicBezTo>
                  <a:pt x="4634034" y="1857256"/>
                  <a:pt x="4592834" y="1847979"/>
                  <a:pt x="4543720" y="1847979"/>
                </a:cubicBezTo>
                <a:close/>
                <a:moveTo>
                  <a:pt x="3686470" y="1847979"/>
                </a:moveTo>
                <a:cubicBezTo>
                  <a:pt x="3638994" y="1847979"/>
                  <a:pt x="3599840" y="1858211"/>
                  <a:pt x="3569008" y="1878675"/>
                </a:cubicBezTo>
                <a:cubicBezTo>
                  <a:pt x="3537902" y="1899412"/>
                  <a:pt x="3522350" y="1931745"/>
                  <a:pt x="3522350" y="1975674"/>
                </a:cubicBezTo>
                <a:cubicBezTo>
                  <a:pt x="3522350" y="1995592"/>
                  <a:pt x="3525624" y="2011690"/>
                  <a:pt x="3532173" y="2023968"/>
                </a:cubicBezTo>
                <a:cubicBezTo>
                  <a:pt x="3538175" y="2036247"/>
                  <a:pt x="3550044" y="2048798"/>
                  <a:pt x="3567780" y="2061622"/>
                </a:cubicBezTo>
                <a:cubicBezTo>
                  <a:pt x="3584970" y="2074446"/>
                  <a:pt x="3608435" y="2085087"/>
                  <a:pt x="3638176" y="2093546"/>
                </a:cubicBezTo>
                <a:cubicBezTo>
                  <a:pt x="3672555" y="2103641"/>
                  <a:pt x="3703932" y="2112509"/>
                  <a:pt x="3732309" y="2120149"/>
                </a:cubicBezTo>
                <a:cubicBezTo>
                  <a:pt x="3767507" y="2128607"/>
                  <a:pt x="3789199" y="2135019"/>
                  <a:pt x="3797384" y="2139385"/>
                </a:cubicBezTo>
                <a:cubicBezTo>
                  <a:pt x="3805297" y="2143477"/>
                  <a:pt x="3809254" y="2149344"/>
                  <a:pt x="3809254" y="2156984"/>
                </a:cubicBezTo>
                <a:cubicBezTo>
                  <a:pt x="3809254" y="2171990"/>
                  <a:pt x="3790972" y="2179494"/>
                  <a:pt x="3754410" y="2179494"/>
                </a:cubicBezTo>
                <a:cubicBezTo>
                  <a:pt x="3718121" y="2179494"/>
                  <a:pt x="3684696" y="2163396"/>
                  <a:pt x="3654137" y="2131199"/>
                </a:cubicBezTo>
                <a:lnTo>
                  <a:pt x="3535038" y="2131199"/>
                </a:lnTo>
                <a:lnTo>
                  <a:pt x="3535038" y="2257257"/>
                </a:lnTo>
                <a:lnTo>
                  <a:pt x="3662323" y="2257257"/>
                </a:lnTo>
                <a:lnTo>
                  <a:pt x="3662323" y="2232700"/>
                </a:lnTo>
                <a:cubicBezTo>
                  <a:pt x="3696702" y="2250708"/>
                  <a:pt x="3738585" y="2259712"/>
                  <a:pt x="3787971" y="2259712"/>
                </a:cubicBezTo>
                <a:cubicBezTo>
                  <a:pt x="3837630" y="2259712"/>
                  <a:pt x="3879376" y="2248934"/>
                  <a:pt x="3913210" y="2227379"/>
                </a:cubicBezTo>
                <a:cubicBezTo>
                  <a:pt x="3947316" y="2205551"/>
                  <a:pt x="3964370" y="2171718"/>
                  <a:pt x="3964370" y="2125878"/>
                </a:cubicBezTo>
                <a:cubicBezTo>
                  <a:pt x="3964370" y="2100503"/>
                  <a:pt x="3957412" y="2079084"/>
                  <a:pt x="3943496" y="2061622"/>
                </a:cubicBezTo>
                <a:cubicBezTo>
                  <a:pt x="3929308" y="2044159"/>
                  <a:pt x="3908162" y="2030108"/>
                  <a:pt x="3880058" y="2019466"/>
                </a:cubicBezTo>
                <a:cubicBezTo>
                  <a:pt x="3851682" y="2008825"/>
                  <a:pt x="3812255" y="1998184"/>
                  <a:pt x="3761777" y="1987543"/>
                </a:cubicBezTo>
                <a:cubicBezTo>
                  <a:pt x="3717303" y="1978266"/>
                  <a:pt x="3691109" y="1972399"/>
                  <a:pt x="3683196" y="1969944"/>
                </a:cubicBezTo>
                <a:cubicBezTo>
                  <a:pt x="3673919" y="1967488"/>
                  <a:pt x="3669280" y="1962304"/>
                  <a:pt x="3669280" y="1954391"/>
                </a:cubicBezTo>
                <a:cubicBezTo>
                  <a:pt x="3669280" y="1937747"/>
                  <a:pt x="3684970" y="1929425"/>
                  <a:pt x="3716348" y="1929425"/>
                </a:cubicBezTo>
                <a:cubicBezTo>
                  <a:pt x="3756184" y="1929425"/>
                  <a:pt x="3790563" y="1943204"/>
                  <a:pt x="3819485" y="1970762"/>
                </a:cubicBezTo>
                <a:lnTo>
                  <a:pt x="3935720" y="1970762"/>
                </a:lnTo>
                <a:lnTo>
                  <a:pt x="3935720" y="1855346"/>
                </a:lnTo>
                <a:lnTo>
                  <a:pt x="3810072" y="1855346"/>
                </a:lnTo>
                <a:lnTo>
                  <a:pt x="3810072" y="1875810"/>
                </a:lnTo>
                <a:cubicBezTo>
                  <a:pt x="3776784" y="1857256"/>
                  <a:pt x="3735584" y="1847979"/>
                  <a:pt x="3686470" y="1847979"/>
                </a:cubicBezTo>
                <a:close/>
                <a:moveTo>
                  <a:pt x="1761974" y="1847979"/>
                </a:moveTo>
                <a:cubicBezTo>
                  <a:pt x="1704129" y="1847979"/>
                  <a:pt x="1649968" y="1867215"/>
                  <a:pt x="1599491" y="1905687"/>
                </a:cubicBezTo>
                <a:lnTo>
                  <a:pt x="1599491" y="1855346"/>
                </a:lnTo>
                <a:lnTo>
                  <a:pt x="1342465" y="1855346"/>
                </a:lnTo>
                <a:lnTo>
                  <a:pt x="1342465" y="1980176"/>
                </a:lnTo>
                <a:lnTo>
                  <a:pt x="1393624" y="1980176"/>
                </a:lnTo>
                <a:lnTo>
                  <a:pt x="1393624" y="2127516"/>
                </a:lnTo>
                <a:lnTo>
                  <a:pt x="1342465" y="2127516"/>
                </a:lnTo>
                <a:lnTo>
                  <a:pt x="1342465" y="2252345"/>
                </a:lnTo>
                <a:lnTo>
                  <a:pt x="1656790" y="2252345"/>
                </a:lnTo>
                <a:lnTo>
                  <a:pt x="1656790" y="2127516"/>
                </a:lnTo>
                <a:lnTo>
                  <a:pt x="1599491" y="2127516"/>
                </a:lnTo>
                <a:lnTo>
                  <a:pt x="1599491" y="2002686"/>
                </a:lnTo>
                <a:cubicBezTo>
                  <a:pt x="1620500" y="1988771"/>
                  <a:pt x="1640146" y="1981813"/>
                  <a:pt x="1658427" y="1981813"/>
                </a:cubicBezTo>
                <a:cubicBezTo>
                  <a:pt x="1678345" y="1981813"/>
                  <a:pt x="1691851" y="1987816"/>
                  <a:pt x="1698945" y="1999821"/>
                </a:cubicBezTo>
                <a:cubicBezTo>
                  <a:pt x="1705494" y="2012099"/>
                  <a:pt x="1708768" y="2037475"/>
                  <a:pt x="1708768" y="2075947"/>
                </a:cubicBezTo>
                <a:lnTo>
                  <a:pt x="1708768" y="2252345"/>
                </a:lnTo>
                <a:lnTo>
                  <a:pt x="1961701" y="2252345"/>
                </a:lnTo>
                <a:lnTo>
                  <a:pt x="1961701" y="2127516"/>
                </a:lnTo>
                <a:lnTo>
                  <a:pt x="1914634" y="2127516"/>
                </a:lnTo>
                <a:lnTo>
                  <a:pt x="1914634" y="2025606"/>
                </a:lnTo>
                <a:cubicBezTo>
                  <a:pt x="1914634" y="1963395"/>
                  <a:pt x="1901947" y="1918238"/>
                  <a:pt x="1876572" y="1890135"/>
                </a:cubicBezTo>
                <a:cubicBezTo>
                  <a:pt x="1850924" y="1862031"/>
                  <a:pt x="1812724" y="1847979"/>
                  <a:pt x="1761974" y="1847979"/>
                </a:cubicBezTo>
                <a:close/>
                <a:moveTo>
                  <a:pt x="2281905" y="1843886"/>
                </a:moveTo>
                <a:cubicBezTo>
                  <a:pt x="2205780" y="1843886"/>
                  <a:pt x="2148208" y="1851799"/>
                  <a:pt x="2109190" y="1867624"/>
                </a:cubicBezTo>
                <a:cubicBezTo>
                  <a:pt x="2069627" y="1883450"/>
                  <a:pt x="2040977" y="1910871"/>
                  <a:pt x="2023242" y="1949889"/>
                </a:cubicBezTo>
                <a:lnTo>
                  <a:pt x="2184497" y="1966260"/>
                </a:lnTo>
                <a:cubicBezTo>
                  <a:pt x="2202232" y="1940885"/>
                  <a:pt x="2227608" y="1928197"/>
                  <a:pt x="2260623" y="1928197"/>
                </a:cubicBezTo>
                <a:cubicBezTo>
                  <a:pt x="2278631" y="1928197"/>
                  <a:pt x="2294456" y="1931745"/>
                  <a:pt x="2308099" y="1938839"/>
                </a:cubicBezTo>
                <a:cubicBezTo>
                  <a:pt x="2321196" y="1946206"/>
                  <a:pt x="2329654" y="1955073"/>
                  <a:pt x="2333474" y="1965442"/>
                </a:cubicBezTo>
                <a:cubicBezTo>
                  <a:pt x="2337021" y="1975264"/>
                  <a:pt x="2338795" y="1992454"/>
                  <a:pt x="2338795" y="2017011"/>
                </a:cubicBezTo>
                <a:lnTo>
                  <a:pt x="2338795" y="2028880"/>
                </a:lnTo>
                <a:cubicBezTo>
                  <a:pt x="2308508" y="2015510"/>
                  <a:pt x="2267717" y="2008825"/>
                  <a:pt x="2216421" y="2008825"/>
                </a:cubicBezTo>
                <a:cubicBezTo>
                  <a:pt x="2160213" y="2008825"/>
                  <a:pt x="2114647" y="2020694"/>
                  <a:pt x="2079722" y="2044432"/>
                </a:cubicBezTo>
                <a:cubicBezTo>
                  <a:pt x="2044524" y="2068170"/>
                  <a:pt x="2026925" y="2098593"/>
                  <a:pt x="2026925" y="2135701"/>
                </a:cubicBezTo>
                <a:cubicBezTo>
                  <a:pt x="2026925" y="2169262"/>
                  <a:pt x="2041250" y="2198321"/>
                  <a:pt x="2069899" y="2222877"/>
                </a:cubicBezTo>
                <a:cubicBezTo>
                  <a:pt x="2098276" y="2247434"/>
                  <a:pt x="2140432" y="2259712"/>
                  <a:pt x="2196366" y="2259712"/>
                </a:cubicBezTo>
                <a:cubicBezTo>
                  <a:pt x="2255848" y="2259712"/>
                  <a:pt x="2303324" y="2248252"/>
                  <a:pt x="2338795" y="2225333"/>
                </a:cubicBezTo>
                <a:lnTo>
                  <a:pt x="2338795" y="2252345"/>
                </a:lnTo>
                <a:lnTo>
                  <a:pt x="2595411" y="2252345"/>
                </a:lnTo>
                <a:lnTo>
                  <a:pt x="2595411" y="2127516"/>
                </a:lnTo>
                <a:lnTo>
                  <a:pt x="2544661" y="2127516"/>
                </a:lnTo>
                <a:lnTo>
                  <a:pt x="2544661" y="2012918"/>
                </a:lnTo>
                <a:cubicBezTo>
                  <a:pt x="2544661" y="1976629"/>
                  <a:pt x="2541114" y="1949889"/>
                  <a:pt x="2534020" y="1932699"/>
                </a:cubicBezTo>
                <a:cubicBezTo>
                  <a:pt x="2527199" y="1916056"/>
                  <a:pt x="2515057" y="1900503"/>
                  <a:pt x="2497594" y="1886042"/>
                </a:cubicBezTo>
                <a:cubicBezTo>
                  <a:pt x="2480132" y="1871854"/>
                  <a:pt x="2453256" y="1861349"/>
                  <a:pt x="2416967" y="1854527"/>
                </a:cubicBezTo>
                <a:cubicBezTo>
                  <a:pt x="2399504" y="1850980"/>
                  <a:pt x="2379654" y="1848320"/>
                  <a:pt x="2357417" y="1846547"/>
                </a:cubicBezTo>
                <a:cubicBezTo>
                  <a:pt x="2335179" y="1844773"/>
                  <a:pt x="2310009" y="1843886"/>
                  <a:pt x="2281905" y="1843886"/>
                </a:cubicBezTo>
                <a:close/>
                <a:moveTo>
                  <a:pt x="964181" y="1827515"/>
                </a:moveTo>
                <a:lnTo>
                  <a:pt x="1012476" y="1985087"/>
                </a:lnTo>
                <a:lnTo>
                  <a:pt x="910565" y="1985087"/>
                </a:lnTo>
                <a:close/>
                <a:moveTo>
                  <a:pt x="2646571" y="1683040"/>
                </a:moveTo>
                <a:lnTo>
                  <a:pt x="2646571" y="1807870"/>
                </a:lnTo>
                <a:lnTo>
                  <a:pt x="2688727" y="1807870"/>
                </a:lnTo>
                <a:lnTo>
                  <a:pt x="2688727" y="2127516"/>
                </a:lnTo>
                <a:lnTo>
                  <a:pt x="2646571" y="2127516"/>
                </a:lnTo>
                <a:lnTo>
                  <a:pt x="2646571" y="2252345"/>
                </a:lnTo>
                <a:lnTo>
                  <a:pt x="2931019" y="2252345"/>
                </a:lnTo>
                <a:lnTo>
                  <a:pt x="2931019" y="2127516"/>
                </a:lnTo>
                <a:lnTo>
                  <a:pt x="2894593" y="2127516"/>
                </a:lnTo>
                <a:lnTo>
                  <a:pt x="2894593" y="1683040"/>
                </a:lnTo>
                <a:close/>
                <a:moveTo>
                  <a:pt x="789419" y="1683040"/>
                </a:moveTo>
                <a:lnTo>
                  <a:pt x="789419" y="1819330"/>
                </a:lnTo>
                <a:lnTo>
                  <a:pt x="835259" y="1819330"/>
                </a:lnTo>
                <a:lnTo>
                  <a:pt x="728437" y="2116056"/>
                </a:lnTo>
                <a:lnTo>
                  <a:pt x="685054" y="2116056"/>
                </a:lnTo>
                <a:lnTo>
                  <a:pt x="685054" y="2252345"/>
                </a:lnTo>
                <a:lnTo>
                  <a:pt x="910565" y="2252345"/>
                </a:lnTo>
                <a:lnTo>
                  <a:pt x="910565" y="2127516"/>
                </a:lnTo>
                <a:lnTo>
                  <a:pt x="863908" y="2127516"/>
                </a:lnTo>
                <a:lnTo>
                  <a:pt x="888874" y="2055892"/>
                </a:lnTo>
                <a:lnTo>
                  <a:pt x="1034577" y="2055892"/>
                </a:lnTo>
                <a:lnTo>
                  <a:pt x="1056268" y="2127516"/>
                </a:lnTo>
                <a:lnTo>
                  <a:pt x="1006336" y="2127516"/>
                </a:lnTo>
                <a:lnTo>
                  <a:pt x="1006336" y="2252345"/>
                </a:lnTo>
                <a:lnTo>
                  <a:pt x="1303472" y="2252345"/>
                </a:lnTo>
                <a:lnTo>
                  <a:pt x="1303472" y="2116056"/>
                </a:lnTo>
                <a:lnTo>
                  <a:pt x="1261725" y="2116056"/>
                </a:lnTo>
                <a:lnTo>
                  <a:pt x="1152858" y="1819330"/>
                </a:lnTo>
                <a:lnTo>
                  <a:pt x="1198697" y="1819330"/>
                </a:lnTo>
                <a:lnTo>
                  <a:pt x="1198697" y="1683040"/>
                </a:lnTo>
                <a:close/>
                <a:moveTo>
                  <a:pt x="4167260" y="1671581"/>
                </a:moveTo>
                <a:cubicBezTo>
                  <a:pt x="4135063" y="1671581"/>
                  <a:pt x="4108050" y="1678129"/>
                  <a:pt x="4086222" y="1691226"/>
                </a:cubicBezTo>
                <a:cubicBezTo>
                  <a:pt x="4064122" y="1704323"/>
                  <a:pt x="4053071" y="1721649"/>
                  <a:pt x="4053071" y="1743204"/>
                </a:cubicBezTo>
                <a:cubicBezTo>
                  <a:pt x="4053071" y="1766669"/>
                  <a:pt x="4063849" y="1784132"/>
                  <a:pt x="4085404" y="1795592"/>
                </a:cubicBezTo>
                <a:cubicBezTo>
                  <a:pt x="4106960" y="1807324"/>
                  <a:pt x="4133972" y="1813191"/>
                  <a:pt x="4166441" y="1813191"/>
                </a:cubicBezTo>
                <a:cubicBezTo>
                  <a:pt x="4198364" y="1813191"/>
                  <a:pt x="4224831" y="1806779"/>
                  <a:pt x="4245841" y="1793955"/>
                </a:cubicBezTo>
                <a:cubicBezTo>
                  <a:pt x="4266578" y="1781403"/>
                  <a:pt x="4276946" y="1764350"/>
                  <a:pt x="4276946" y="1742795"/>
                </a:cubicBezTo>
                <a:cubicBezTo>
                  <a:pt x="4276946" y="1722877"/>
                  <a:pt x="4266987" y="1705960"/>
                  <a:pt x="4247068" y="1692044"/>
                </a:cubicBezTo>
                <a:cubicBezTo>
                  <a:pt x="4226878" y="1678402"/>
                  <a:pt x="4200275" y="1671581"/>
                  <a:pt x="4167260" y="1671581"/>
                </a:cubicBezTo>
                <a:close/>
                <a:moveTo>
                  <a:pt x="2800350" y="0"/>
                </a:moveTo>
                <a:cubicBezTo>
                  <a:pt x="4346941" y="0"/>
                  <a:pt x="5600700" y="1267974"/>
                  <a:pt x="5600700" y="2832100"/>
                </a:cubicBezTo>
                <a:cubicBezTo>
                  <a:pt x="5600700" y="4396226"/>
                  <a:pt x="4346941" y="5664200"/>
                  <a:pt x="2800350" y="5664200"/>
                </a:cubicBezTo>
                <a:cubicBezTo>
                  <a:pt x="1253759" y="5664200"/>
                  <a:pt x="0" y="4396226"/>
                  <a:pt x="0" y="2832100"/>
                </a:cubicBezTo>
                <a:cubicBezTo>
                  <a:pt x="0" y="1267974"/>
                  <a:pt x="1253759" y="0"/>
                  <a:pt x="28003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57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B6CA4D-FCE6-783B-41AE-22108853C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7188"/>
            <a:ext cx="12382500" cy="825177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7EE235-7E06-5A31-120F-CA0E44BB4A91}"/>
              </a:ext>
            </a:extLst>
          </p:cNvPr>
          <p:cNvSpPr/>
          <p:nvPr/>
        </p:nvSpPr>
        <p:spPr>
          <a:xfrm>
            <a:off x="0" y="-163272"/>
            <a:ext cx="12382500" cy="2171700"/>
          </a:xfrm>
          <a:custGeom>
            <a:avLst/>
            <a:gdLst/>
            <a:ahLst/>
            <a:cxnLst/>
            <a:rect l="l" t="t" r="r" b="b"/>
            <a:pathLst>
              <a:path w="12382500" h="2171700">
                <a:moveTo>
                  <a:pt x="3820875" y="1782048"/>
                </a:moveTo>
                <a:lnTo>
                  <a:pt x="3820875" y="1890395"/>
                </a:lnTo>
                <a:lnTo>
                  <a:pt x="3969406" y="1890395"/>
                </a:lnTo>
                <a:lnTo>
                  <a:pt x="3969406" y="1782048"/>
                </a:lnTo>
                <a:close/>
                <a:moveTo>
                  <a:pt x="3820875" y="1601669"/>
                </a:moveTo>
                <a:lnTo>
                  <a:pt x="3820875" y="1710015"/>
                </a:lnTo>
                <a:lnTo>
                  <a:pt x="3969406" y="1710015"/>
                </a:lnTo>
                <a:lnTo>
                  <a:pt x="3969406" y="1601669"/>
                </a:lnTo>
                <a:close/>
                <a:moveTo>
                  <a:pt x="1650663" y="1581428"/>
                </a:moveTo>
                <a:lnTo>
                  <a:pt x="1685787" y="1696026"/>
                </a:lnTo>
                <a:lnTo>
                  <a:pt x="1611670" y="1696026"/>
                </a:lnTo>
                <a:close/>
                <a:moveTo>
                  <a:pt x="669588" y="1581428"/>
                </a:moveTo>
                <a:lnTo>
                  <a:pt x="704711" y="1696026"/>
                </a:lnTo>
                <a:lnTo>
                  <a:pt x="630595" y="1696026"/>
                </a:lnTo>
                <a:close/>
                <a:moveTo>
                  <a:pt x="3138647" y="1476355"/>
                </a:moveTo>
                <a:lnTo>
                  <a:pt x="3138647" y="1575475"/>
                </a:lnTo>
                <a:lnTo>
                  <a:pt x="3176747" y="1575475"/>
                </a:lnTo>
                <a:lnTo>
                  <a:pt x="3176747" y="1791276"/>
                </a:lnTo>
                <a:lnTo>
                  <a:pt x="3138647" y="1791276"/>
                </a:lnTo>
                <a:lnTo>
                  <a:pt x="3138647" y="1890395"/>
                </a:lnTo>
                <a:lnTo>
                  <a:pt x="3374688" y="1890395"/>
                </a:lnTo>
                <a:lnTo>
                  <a:pt x="3374688" y="1791276"/>
                </a:lnTo>
                <a:lnTo>
                  <a:pt x="3336886" y="1791276"/>
                </a:lnTo>
                <a:lnTo>
                  <a:pt x="3336886" y="1575475"/>
                </a:lnTo>
                <a:lnTo>
                  <a:pt x="3374688" y="1575475"/>
                </a:lnTo>
                <a:lnTo>
                  <a:pt x="3374688" y="1476355"/>
                </a:lnTo>
                <a:close/>
                <a:moveTo>
                  <a:pt x="2299256" y="1476355"/>
                </a:moveTo>
                <a:lnTo>
                  <a:pt x="2299256" y="1575475"/>
                </a:lnTo>
                <a:lnTo>
                  <a:pt x="2327533" y="1575475"/>
                </a:lnTo>
                <a:lnTo>
                  <a:pt x="2432011" y="1725494"/>
                </a:lnTo>
                <a:lnTo>
                  <a:pt x="2432011" y="1791276"/>
                </a:lnTo>
                <a:lnTo>
                  <a:pt x="2398673" y="1791276"/>
                </a:lnTo>
                <a:lnTo>
                  <a:pt x="2398673" y="1890395"/>
                </a:lnTo>
                <a:lnTo>
                  <a:pt x="2624892" y="1890395"/>
                </a:lnTo>
                <a:lnTo>
                  <a:pt x="2624892" y="1791276"/>
                </a:lnTo>
                <a:lnTo>
                  <a:pt x="2592150" y="1791276"/>
                </a:lnTo>
                <a:lnTo>
                  <a:pt x="2592150" y="1725494"/>
                </a:lnTo>
                <a:lnTo>
                  <a:pt x="2696330" y="1575475"/>
                </a:lnTo>
                <a:lnTo>
                  <a:pt x="2722226" y="1575475"/>
                </a:lnTo>
                <a:lnTo>
                  <a:pt x="2722226" y="1476355"/>
                </a:lnTo>
                <a:lnTo>
                  <a:pt x="2562979" y="1476355"/>
                </a:lnTo>
                <a:lnTo>
                  <a:pt x="2562979" y="1575475"/>
                </a:lnTo>
                <a:lnTo>
                  <a:pt x="2588281" y="1575475"/>
                </a:lnTo>
                <a:lnTo>
                  <a:pt x="2535000" y="1660009"/>
                </a:lnTo>
                <a:lnTo>
                  <a:pt x="2490946" y="1575475"/>
                </a:lnTo>
                <a:lnTo>
                  <a:pt x="2515652" y="1575475"/>
                </a:lnTo>
                <a:lnTo>
                  <a:pt x="2515652" y="1476355"/>
                </a:lnTo>
                <a:close/>
                <a:moveTo>
                  <a:pt x="1929269" y="1476355"/>
                </a:moveTo>
                <a:lnTo>
                  <a:pt x="1929269" y="1575475"/>
                </a:lnTo>
                <a:lnTo>
                  <a:pt x="1966476" y="1575475"/>
                </a:lnTo>
                <a:lnTo>
                  <a:pt x="1966476" y="1791276"/>
                </a:lnTo>
                <a:lnTo>
                  <a:pt x="1929269" y="1791276"/>
                </a:lnTo>
                <a:lnTo>
                  <a:pt x="1929269" y="1890395"/>
                </a:lnTo>
                <a:lnTo>
                  <a:pt x="2323367" y="1890395"/>
                </a:lnTo>
                <a:lnTo>
                  <a:pt x="2323367" y="1724898"/>
                </a:lnTo>
                <a:lnTo>
                  <a:pt x="2224544" y="1724898"/>
                </a:lnTo>
                <a:lnTo>
                  <a:pt x="2224544" y="1791276"/>
                </a:lnTo>
                <a:lnTo>
                  <a:pt x="2126616" y="1791276"/>
                </a:lnTo>
                <a:lnTo>
                  <a:pt x="2126616" y="1575475"/>
                </a:lnTo>
                <a:lnTo>
                  <a:pt x="2165906" y="1575475"/>
                </a:lnTo>
                <a:lnTo>
                  <a:pt x="2165906" y="1476355"/>
                </a:lnTo>
                <a:close/>
                <a:moveTo>
                  <a:pt x="1523564" y="1476355"/>
                </a:moveTo>
                <a:lnTo>
                  <a:pt x="1523564" y="1575475"/>
                </a:lnTo>
                <a:lnTo>
                  <a:pt x="1556901" y="1575475"/>
                </a:lnTo>
                <a:lnTo>
                  <a:pt x="1479213" y="1791276"/>
                </a:lnTo>
                <a:lnTo>
                  <a:pt x="1447662" y="1791276"/>
                </a:lnTo>
                <a:lnTo>
                  <a:pt x="1447662" y="1890395"/>
                </a:lnTo>
                <a:lnTo>
                  <a:pt x="1611670" y="1890395"/>
                </a:lnTo>
                <a:lnTo>
                  <a:pt x="1611670" y="1799610"/>
                </a:lnTo>
                <a:lnTo>
                  <a:pt x="1577737" y="1799610"/>
                </a:lnTo>
                <a:lnTo>
                  <a:pt x="1595894" y="1747520"/>
                </a:lnTo>
                <a:lnTo>
                  <a:pt x="1701860" y="1747520"/>
                </a:lnTo>
                <a:lnTo>
                  <a:pt x="1717636" y="1799610"/>
                </a:lnTo>
                <a:lnTo>
                  <a:pt x="1681322" y="1799610"/>
                </a:lnTo>
                <a:lnTo>
                  <a:pt x="1681322" y="1890395"/>
                </a:lnTo>
                <a:lnTo>
                  <a:pt x="1897420" y="1890395"/>
                </a:lnTo>
                <a:lnTo>
                  <a:pt x="1897420" y="1791276"/>
                </a:lnTo>
                <a:lnTo>
                  <a:pt x="1867059" y="1791276"/>
                </a:lnTo>
                <a:lnTo>
                  <a:pt x="1787883" y="1575475"/>
                </a:lnTo>
                <a:lnTo>
                  <a:pt x="1821220" y="1575475"/>
                </a:lnTo>
                <a:lnTo>
                  <a:pt x="1821220" y="1476355"/>
                </a:lnTo>
                <a:close/>
                <a:moveTo>
                  <a:pt x="946408" y="1476355"/>
                </a:moveTo>
                <a:lnTo>
                  <a:pt x="946408" y="1575475"/>
                </a:lnTo>
                <a:lnTo>
                  <a:pt x="982722" y="1575475"/>
                </a:lnTo>
                <a:lnTo>
                  <a:pt x="982722" y="1791276"/>
                </a:lnTo>
                <a:lnTo>
                  <a:pt x="946408" y="1791276"/>
                </a:lnTo>
                <a:lnTo>
                  <a:pt x="946408" y="1890395"/>
                </a:lnTo>
                <a:lnTo>
                  <a:pt x="1116370" y="1890395"/>
                </a:lnTo>
                <a:lnTo>
                  <a:pt x="1116370" y="1791276"/>
                </a:lnTo>
                <a:lnTo>
                  <a:pt x="1079758" y="1791276"/>
                </a:lnTo>
                <a:lnTo>
                  <a:pt x="1079758" y="1645424"/>
                </a:lnTo>
                <a:lnTo>
                  <a:pt x="1254185" y="1895753"/>
                </a:lnTo>
                <a:lnTo>
                  <a:pt x="1390511" y="1895753"/>
                </a:lnTo>
                <a:lnTo>
                  <a:pt x="1390511" y="1575475"/>
                </a:lnTo>
                <a:lnTo>
                  <a:pt x="1426528" y="1575475"/>
                </a:lnTo>
                <a:lnTo>
                  <a:pt x="1426528" y="1476355"/>
                </a:lnTo>
                <a:lnTo>
                  <a:pt x="1259543" y="1476355"/>
                </a:lnTo>
                <a:lnTo>
                  <a:pt x="1259543" y="1575475"/>
                </a:lnTo>
                <a:lnTo>
                  <a:pt x="1293178" y="1575475"/>
                </a:lnTo>
                <a:lnTo>
                  <a:pt x="1293178" y="1692751"/>
                </a:lnTo>
                <a:lnTo>
                  <a:pt x="1142564" y="1476355"/>
                </a:lnTo>
                <a:close/>
                <a:moveTo>
                  <a:pt x="542489" y="1476355"/>
                </a:moveTo>
                <a:lnTo>
                  <a:pt x="542489" y="1575475"/>
                </a:lnTo>
                <a:lnTo>
                  <a:pt x="575826" y="1575475"/>
                </a:lnTo>
                <a:lnTo>
                  <a:pt x="498138" y="1791276"/>
                </a:lnTo>
                <a:lnTo>
                  <a:pt x="466586" y="1791276"/>
                </a:lnTo>
                <a:lnTo>
                  <a:pt x="466586" y="1890395"/>
                </a:lnTo>
                <a:lnTo>
                  <a:pt x="630595" y="1890395"/>
                </a:lnTo>
                <a:lnTo>
                  <a:pt x="630595" y="1799610"/>
                </a:lnTo>
                <a:lnTo>
                  <a:pt x="596662" y="1799610"/>
                </a:lnTo>
                <a:lnTo>
                  <a:pt x="614819" y="1747520"/>
                </a:lnTo>
                <a:lnTo>
                  <a:pt x="720785" y="1747520"/>
                </a:lnTo>
                <a:lnTo>
                  <a:pt x="736561" y="1799610"/>
                </a:lnTo>
                <a:lnTo>
                  <a:pt x="700247" y="1799610"/>
                </a:lnTo>
                <a:lnTo>
                  <a:pt x="700247" y="1890395"/>
                </a:lnTo>
                <a:lnTo>
                  <a:pt x="916345" y="1890395"/>
                </a:lnTo>
                <a:lnTo>
                  <a:pt x="916345" y="1791276"/>
                </a:lnTo>
                <a:lnTo>
                  <a:pt x="885984" y="1791276"/>
                </a:lnTo>
                <a:lnTo>
                  <a:pt x="806808" y="1575475"/>
                </a:lnTo>
                <a:lnTo>
                  <a:pt x="840145" y="1575475"/>
                </a:lnTo>
                <a:lnTo>
                  <a:pt x="840145" y="1476355"/>
                </a:lnTo>
                <a:close/>
                <a:moveTo>
                  <a:pt x="3547031" y="1470997"/>
                </a:moveTo>
                <a:cubicBezTo>
                  <a:pt x="3510717" y="1470997"/>
                  <a:pt x="3480158" y="1481812"/>
                  <a:pt x="3455353" y="1503442"/>
                </a:cubicBezTo>
                <a:cubicBezTo>
                  <a:pt x="3430350" y="1525072"/>
                  <a:pt x="3417848" y="1555135"/>
                  <a:pt x="3417848" y="1593632"/>
                </a:cubicBezTo>
                <a:cubicBezTo>
                  <a:pt x="3417848" y="1615063"/>
                  <a:pt x="3423107" y="1634609"/>
                  <a:pt x="3433624" y="1652270"/>
                </a:cubicBezTo>
                <a:cubicBezTo>
                  <a:pt x="3444141" y="1670129"/>
                  <a:pt x="3456841" y="1684119"/>
                  <a:pt x="3471724" y="1694240"/>
                </a:cubicBezTo>
                <a:cubicBezTo>
                  <a:pt x="3487599" y="1705352"/>
                  <a:pt x="3512404" y="1718548"/>
                  <a:pt x="3546138" y="1733828"/>
                </a:cubicBezTo>
                <a:cubicBezTo>
                  <a:pt x="3572927" y="1745734"/>
                  <a:pt x="3590489" y="1755061"/>
                  <a:pt x="3598823" y="1761808"/>
                </a:cubicBezTo>
                <a:cubicBezTo>
                  <a:pt x="3606562" y="1767959"/>
                  <a:pt x="3610432" y="1775698"/>
                  <a:pt x="3610432" y="1785025"/>
                </a:cubicBezTo>
                <a:cubicBezTo>
                  <a:pt x="3610432" y="1802884"/>
                  <a:pt x="3599319" y="1811814"/>
                  <a:pt x="3577095" y="1811814"/>
                </a:cubicBezTo>
                <a:cubicBezTo>
                  <a:pt x="3546337" y="1811814"/>
                  <a:pt x="3525401" y="1793756"/>
                  <a:pt x="3514289" y="1757640"/>
                </a:cubicBezTo>
                <a:lnTo>
                  <a:pt x="3421122" y="1757640"/>
                </a:lnTo>
                <a:lnTo>
                  <a:pt x="3421122" y="1890395"/>
                </a:lnTo>
                <a:lnTo>
                  <a:pt x="3514289" y="1890395"/>
                </a:lnTo>
                <a:lnTo>
                  <a:pt x="3514289" y="1863308"/>
                </a:lnTo>
                <a:cubicBezTo>
                  <a:pt x="3543856" y="1884938"/>
                  <a:pt x="3576896" y="1895753"/>
                  <a:pt x="3613409" y="1895753"/>
                </a:cubicBezTo>
                <a:cubicBezTo>
                  <a:pt x="3652699" y="1895753"/>
                  <a:pt x="3685243" y="1883549"/>
                  <a:pt x="3711040" y="1859141"/>
                </a:cubicBezTo>
                <a:cubicBezTo>
                  <a:pt x="3736837" y="1835130"/>
                  <a:pt x="3749735" y="1805761"/>
                  <a:pt x="3749735" y="1771035"/>
                </a:cubicBezTo>
                <a:cubicBezTo>
                  <a:pt x="3749735" y="1748413"/>
                  <a:pt x="3744278" y="1727379"/>
                  <a:pt x="3733364" y="1707932"/>
                </a:cubicBezTo>
                <a:cubicBezTo>
                  <a:pt x="3728602" y="1699201"/>
                  <a:pt x="3722599" y="1690717"/>
                  <a:pt x="3715356" y="1682482"/>
                </a:cubicBezTo>
                <a:cubicBezTo>
                  <a:pt x="3708113" y="1674247"/>
                  <a:pt x="3701018" y="1667847"/>
                  <a:pt x="3694073" y="1663283"/>
                </a:cubicBezTo>
                <a:cubicBezTo>
                  <a:pt x="3680381" y="1653957"/>
                  <a:pt x="3653195" y="1639173"/>
                  <a:pt x="3612516" y="1618933"/>
                </a:cubicBezTo>
                <a:cubicBezTo>
                  <a:pt x="3582154" y="1604050"/>
                  <a:pt x="3564196" y="1594426"/>
                  <a:pt x="3558640" y="1590060"/>
                </a:cubicBezTo>
                <a:cubicBezTo>
                  <a:pt x="3552885" y="1585893"/>
                  <a:pt x="3550008" y="1579642"/>
                  <a:pt x="3550008" y="1571308"/>
                </a:cubicBezTo>
                <a:cubicBezTo>
                  <a:pt x="3550008" y="1554043"/>
                  <a:pt x="3560128" y="1545411"/>
                  <a:pt x="3580369" y="1545411"/>
                </a:cubicBezTo>
                <a:cubicBezTo>
                  <a:pt x="3609142" y="1545411"/>
                  <a:pt x="3629184" y="1561683"/>
                  <a:pt x="3640495" y="1594227"/>
                </a:cubicBezTo>
                <a:lnTo>
                  <a:pt x="3733066" y="1594227"/>
                </a:lnTo>
                <a:lnTo>
                  <a:pt x="3733066" y="1476355"/>
                </a:lnTo>
                <a:lnTo>
                  <a:pt x="3639304" y="1476355"/>
                </a:lnTo>
                <a:lnTo>
                  <a:pt x="3639304" y="1501954"/>
                </a:lnTo>
                <a:cubicBezTo>
                  <a:pt x="3614103" y="1481316"/>
                  <a:pt x="3583345" y="1470997"/>
                  <a:pt x="3547031" y="1470997"/>
                </a:cubicBezTo>
                <a:close/>
                <a:moveTo>
                  <a:pt x="2889806" y="1470997"/>
                </a:moveTo>
                <a:cubicBezTo>
                  <a:pt x="2853492" y="1470997"/>
                  <a:pt x="2822933" y="1481812"/>
                  <a:pt x="2798128" y="1503442"/>
                </a:cubicBezTo>
                <a:cubicBezTo>
                  <a:pt x="2773125" y="1525072"/>
                  <a:pt x="2760623" y="1555135"/>
                  <a:pt x="2760623" y="1593632"/>
                </a:cubicBezTo>
                <a:cubicBezTo>
                  <a:pt x="2760623" y="1615063"/>
                  <a:pt x="2765882" y="1634609"/>
                  <a:pt x="2776399" y="1652270"/>
                </a:cubicBezTo>
                <a:cubicBezTo>
                  <a:pt x="2786916" y="1670129"/>
                  <a:pt x="2799616" y="1684119"/>
                  <a:pt x="2814499" y="1694240"/>
                </a:cubicBezTo>
                <a:cubicBezTo>
                  <a:pt x="2830374" y="1705352"/>
                  <a:pt x="2855179" y="1718548"/>
                  <a:pt x="2888913" y="1733828"/>
                </a:cubicBezTo>
                <a:cubicBezTo>
                  <a:pt x="2915702" y="1745734"/>
                  <a:pt x="2933264" y="1755061"/>
                  <a:pt x="2941598" y="1761808"/>
                </a:cubicBezTo>
                <a:cubicBezTo>
                  <a:pt x="2949337" y="1767959"/>
                  <a:pt x="2953207" y="1775698"/>
                  <a:pt x="2953207" y="1785025"/>
                </a:cubicBezTo>
                <a:cubicBezTo>
                  <a:pt x="2953207" y="1802884"/>
                  <a:pt x="2942094" y="1811814"/>
                  <a:pt x="2919870" y="1811814"/>
                </a:cubicBezTo>
                <a:cubicBezTo>
                  <a:pt x="2889111" y="1811814"/>
                  <a:pt x="2868176" y="1793756"/>
                  <a:pt x="2857064" y="1757640"/>
                </a:cubicBezTo>
                <a:lnTo>
                  <a:pt x="2763897" y="1757640"/>
                </a:lnTo>
                <a:lnTo>
                  <a:pt x="2763897" y="1890395"/>
                </a:lnTo>
                <a:lnTo>
                  <a:pt x="2857064" y="1890395"/>
                </a:lnTo>
                <a:lnTo>
                  <a:pt x="2857064" y="1863308"/>
                </a:lnTo>
                <a:cubicBezTo>
                  <a:pt x="2886631" y="1884938"/>
                  <a:pt x="2919671" y="1895753"/>
                  <a:pt x="2956184" y="1895753"/>
                </a:cubicBezTo>
                <a:cubicBezTo>
                  <a:pt x="2995474" y="1895753"/>
                  <a:pt x="3028018" y="1883549"/>
                  <a:pt x="3053815" y="1859141"/>
                </a:cubicBezTo>
                <a:cubicBezTo>
                  <a:pt x="3079612" y="1835130"/>
                  <a:pt x="3092510" y="1805761"/>
                  <a:pt x="3092510" y="1771035"/>
                </a:cubicBezTo>
                <a:cubicBezTo>
                  <a:pt x="3092510" y="1748413"/>
                  <a:pt x="3087053" y="1727379"/>
                  <a:pt x="3076139" y="1707932"/>
                </a:cubicBezTo>
                <a:cubicBezTo>
                  <a:pt x="3071377" y="1699201"/>
                  <a:pt x="3065374" y="1690717"/>
                  <a:pt x="3058131" y="1682482"/>
                </a:cubicBezTo>
                <a:cubicBezTo>
                  <a:pt x="3050888" y="1674247"/>
                  <a:pt x="3043793" y="1667847"/>
                  <a:pt x="3036848" y="1663283"/>
                </a:cubicBezTo>
                <a:cubicBezTo>
                  <a:pt x="3023156" y="1653957"/>
                  <a:pt x="2995970" y="1639173"/>
                  <a:pt x="2955291" y="1618933"/>
                </a:cubicBezTo>
                <a:cubicBezTo>
                  <a:pt x="2924929" y="1604050"/>
                  <a:pt x="2906971" y="1594426"/>
                  <a:pt x="2901415" y="1590060"/>
                </a:cubicBezTo>
                <a:cubicBezTo>
                  <a:pt x="2895660" y="1585893"/>
                  <a:pt x="2892783" y="1579642"/>
                  <a:pt x="2892783" y="1571308"/>
                </a:cubicBezTo>
                <a:cubicBezTo>
                  <a:pt x="2892783" y="1554043"/>
                  <a:pt x="2902903" y="1545411"/>
                  <a:pt x="2923144" y="1545411"/>
                </a:cubicBezTo>
                <a:cubicBezTo>
                  <a:pt x="2951917" y="1545411"/>
                  <a:pt x="2971959" y="1561683"/>
                  <a:pt x="2983270" y="1594227"/>
                </a:cubicBezTo>
                <a:lnTo>
                  <a:pt x="3075841" y="1594227"/>
                </a:lnTo>
                <a:lnTo>
                  <a:pt x="3075841" y="1476355"/>
                </a:lnTo>
                <a:lnTo>
                  <a:pt x="2982079" y="1476355"/>
                </a:lnTo>
                <a:lnTo>
                  <a:pt x="2982079" y="1501954"/>
                </a:lnTo>
                <a:cubicBezTo>
                  <a:pt x="2956878" y="1481316"/>
                  <a:pt x="2926120" y="1470997"/>
                  <a:pt x="2889806" y="1470997"/>
                </a:cubicBezTo>
                <a:close/>
                <a:moveTo>
                  <a:pt x="7584738" y="848003"/>
                </a:moveTo>
                <a:lnTo>
                  <a:pt x="7619861" y="962601"/>
                </a:lnTo>
                <a:lnTo>
                  <a:pt x="7545745" y="962601"/>
                </a:lnTo>
                <a:close/>
                <a:moveTo>
                  <a:pt x="6717963" y="848003"/>
                </a:moveTo>
                <a:lnTo>
                  <a:pt x="6753086" y="962601"/>
                </a:lnTo>
                <a:lnTo>
                  <a:pt x="6678970" y="962601"/>
                </a:lnTo>
                <a:close/>
                <a:moveTo>
                  <a:pt x="3717588" y="848003"/>
                </a:moveTo>
                <a:lnTo>
                  <a:pt x="3752712" y="962601"/>
                </a:lnTo>
                <a:lnTo>
                  <a:pt x="3678595" y="962601"/>
                </a:lnTo>
                <a:close/>
                <a:moveTo>
                  <a:pt x="6217603" y="842050"/>
                </a:moveTo>
                <a:lnTo>
                  <a:pt x="6223556" y="842050"/>
                </a:lnTo>
                <a:cubicBezTo>
                  <a:pt x="6255305" y="842050"/>
                  <a:pt x="6277332" y="846911"/>
                  <a:pt x="6289635" y="856635"/>
                </a:cubicBezTo>
                <a:cubicBezTo>
                  <a:pt x="6302137" y="866358"/>
                  <a:pt x="6310868" y="880150"/>
                  <a:pt x="6315829" y="898009"/>
                </a:cubicBezTo>
                <a:cubicBezTo>
                  <a:pt x="6320592" y="915868"/>
                  <a:pt x="6322973" y="933926"/>
                  <a:pt x="6322973" y="952183"/>
                </a:cubicBezTo>
                <a:cubicBezTo>
                  <a:pt x="6322973" y="982544"/>
                  <a:pt x="6317417" y="1007745"/>
                  <a:pt x="6306304" y="1027787"/>
                </a:cubicBezTo>
                <a:cubicBezTo>
                  <a:pt x="6294993" y="1047829"/>
                  <a:pt x="6270486" y="1057850"/>
                  <a:pt x="6232783" y="1057850"/>
                </a:cubicBezTo>
                <a:lnTo>
                  <a:pt x="6217603" y="1057850"/>
                </a:lnTo>
                <a:close/>
                <a:moveTo>
                  <a:pt x="5128479" y="833715"/>
                </a:moveTo>
                <a:lnTo>
                  <a:pt x="5143064" y="833715"/>
                </a:lnTo>
                <a:cubicBezTo>
                  <a:pt x="5167273" y="833715"/>
                  <a:pt x="5183942" y="834410"/>
                  <a:pt x="5193070" y="835799"/>
                </a:cubicBezTo>
                <a:cubicBezTo>
                  <a:pt x="5202595" y="837188"/>
                  <a:pt x="5210433" y="841157"/>
                  <a:pt x="5216585" y="847705"/>
                </a:cubicBezTo>
                <a:cubicBezTo>
                  <a:pt x="5222736" y="854055"/>
                  <a:pt x="5225812" y="862588"/>
                  <a:pt x="5225812" y="873304"/>
                </a:cubicBezTo>
                <a:cubicBezTo>
                  <a:pt x="5225812" y="884019"/>
                  <a:pt x="5222736" y="892453"/>
                  <a:pt x="5216585" y="898604"/>
                </a:cubicBezTo>
                <a:cubicBezTo>
                  <a:pt x="5210433" y="905153"/>
                  <a:pt x="5202893" y="909122"/>
                  <a:pt x="5193963" y="910511"/>
                </a:cubicBezTo>
                <a:cubicBezTo>
                  <a:pt x="5185629" y="911900"/>
                  <a:pt x="5169754" y="912594"/>
                  <a:pt x="5146338" y="912594"/>
                </a:cubicBezTo>
                <a:lnTo>
                  <a:pt x="5128479" y="912594"/>
                </a:lnTo>
                <a:close/>
                <a:moveTo>
                  <a:pt x="3204429" y="833715"/>
                </a:moveTo>
                <a:lnTo>
                  <a:pt x="3219014" y="833715"/>
                </a:lnTo>
                <a:cubicBezTo>
                  <a:pt x="3243223" y="833715"/>
                  <a:pt x="3259892" y="834410"/>
                  <a:pt x="3269021" y="835799"/>
                </a:cubicBezTo>
                <a:cubicBezTo>
                  <a:pt x="3278545" y="837188"/>
                  <a:pt x="3286383" y="841157"/>
                  <a:pt x="3292535" y="847705"/>
                </a:cubicBezTo>
                <a:cubicBezTo>
                  <a:pt x="3298687" y="854055"/>
                  <a:pt x="3301762" y="862588"/>
                  <a:pt x="3301762" y="873304"/>
                </a:cubicBezTo>
                <a:cubicBezTo>
                  <a:pt x="3301762" y="884019"/>
                  <a:pt x="3298687" y="892453"/>
                  <a:pt x="3292535" y="898604"/>
                </a:cubicBezTo>
                <a:cubicBezTo>
                  <a:pt x="3286383" y="905153"/>
                  <a:pt x="3278843" y="909122"/>
                  <a:pt x="3269914" y="910511"/>
                </a:cubicBezTo>
                <a:cubicBezTo>
                  <a:pt x="3261579" y="911900"/>
                  <a:pt x="3245704" y="912594"/>
                  <a:pt x="3222288" y="912594"/>
                </a:cubicBezTo>
                <a:lnTo>
                  <a:pt x="3204429" y="912594"/>
                </a:lnTo>
                <a:close/>
                <a:moveTo>
                  <a:pt x="1753652" y="833715"/>
                </a:moveTo>
                <a:lnTo>
                  <a:pt x="1778655" y="833715"/>
                </a:lnTo>
                <a:cubicBezTo>
                  <a:pt x="1797705" y="833715"/>
                  <a:pt x="1811199" y="834608"/>
                  <a:pt x="1819137" y="836394"/>
                </a:cubicBezTo>
                <a:cubicBezTo>
                  <a:pt x="1827471" y="838180"/>
                  <a:pt x="1834119" y="842347"/>
                  <a:pt x="1839080" y="848896"/>
                </a:cubicBezTo>
                <a:cubicBezTo>
                  <a:pt x="1844239" y="855643"/>
                  <a:pt x="1846819" y="863878"/>
                  <a:pt x="1846819" y="873601"/>
                </a:cubicBezTo>
                <a:cubicBezTo>
                  <a:pt x="1846819" y="888484"/>
                  <a:pt x="1842056" y="898505"/>
                  <a:pt x="1832531" y="903665"/>
                </a:cubicBezTo>
                <a:cubicBezTo>
                  <a:pt x="1822609" y="908824"/>
                  <a:pt x="1806734" y="911404"/>
                  <a:pt x="1784906" y="911404"/>
                </a:cubicBezTo>
                <a:lnTo>
                  <a:pt x="1753652" y="911404"/>
                </a:lnTo>
                <a:close/>
                <a:moveTo>
                  <a:pt x="4647764" y="831632"/>
                </a:moveTo>
                <a:cubicBezTo>
                  <a:pt x="4666417" y="831632"/>
                  <a:pt x="4680010" y="839768"/>
                  <a:pt x="4688543" y="856040"/>
                </a:cubicBezTo>
                <a:cubicBezTo>
                  <a:pt x="4697274" y="872510"/>
                  <a:pt x="4701640" y="903466"/>
                  <a:pt x="4701640" y="948908"/>
                </a:cubicBezTo>
                <a:cubicBezTo>
                  <a:pt x="4701640" y="995740"/>
                  <a:pt x="4697175" y="1027093"/>
                  <a:pt x="4688245" y="1042968"/>
                </a:cubicBezTo>
                <a:cubicBezTo>
                  <a:pt x="4679316" y="1058644"/>
                  <a:pt x="4665822" y="1066483"/>
                  <a:pt x="4647764" y="1066483"/>
                </a:cubicBezTo>
                <a:cubicBezTo>
                  <a:pt x="4629508" y="1066483"/>
                  <a:pt x="4616113" y="1058347"/>
                  <a:pt x="4607580" y="1042075"/>
                </a:cubicBezTo>
                <a:cubicBezTo>
                  <a:pt x="4598650" y="1026001"/>
                  <a:pt x="4594186" y="994946"/>
                  <a:pt x="4594186" y="948908"/>
                </a:cubicBezTo>
                <a:cubicBezTo>
                  <a:pt x="4594186" y="902077"/>
                  <a:pt x="4598650" y="870823"/>
                  <a:pt x="4607580" y="855147"/>
                </a:cubicBezTo>
                <a:cubicBezTo>
                  <a:pt x="4616510" y="839470"/>
                  <a:pt x="4629904" y="831632"/>
                  <a:pt x="4647764" y="831632"/>
                </a:cubicBezTo>
                <a:close/>
                <a:moveTo>
                  <a:pt x="2723714" y="831632"/>
                </a:moveTo>
                <a:cubicBezTo>
                  <a:pt x="2742367" y="831632"/>
                  <a:pt x="2755960" y="839768"/>
                  <a:pt x="2764493" y="856040"/>
                </a:cubicBezTo>
                <a:cubicBezTo>
                  <a:pt x="2773224" y="872510"/>
                  <a:pt x="2777590" y="903466"/>
                  <a:pt x="2777590" y="948908"/>
                </a:cubicBezTo>
                <a:cubicBezTo>
                  <a:pt x="2777590" y="995740"/>
                  <a:pt x="2773125" y="1027093"/>
                  <a:pt x="2764195" y="1042968"/>
                </a:cubicBezTo>
                <a:cubicBezTo>
                  <a:pt x="2755266" y="1058644"/>
                  <a:pt x="2741772" y="1066483"/>
                  <a:pt x="2723714" y="1066483"/>
                </a:cubicBezTo>
                <a:cubicBezTo>
                  <a:pt x="2705458" y="1066483"/>
                  <a:pt x="2692063" y="1058347"/>
                  <a:pt x="2683530" y="1042075"/>
                </a:cubicBezTo>
                <a:cubicBezTo>
                  <a:pt x="2674601" y="1026001"/>
                  <a:pt x="2670136" y="994946"/>
                  <a:pt x="2670136" y="948908"/>
                </a:cubicBezTo>
                <a:cubicBezTo>
                  <a:pt x="2670136" y="902077"/>
                  <a:pt x="2674601" y="870823"/>
                  <a:pt x="2683530" y="855147"/>
                </a:cubicBezTo>
                <a:cubicBezTo>
                  <a:pt x="2692460" y="839470"/>
                  <a:pt x="2705854" y="831632"/>
                  <a:pt x="2723714" y="831632"/>
                </a:cubicBezTo>
                <a:close/>
                <a:moveTo>
                  <a:pt x="7457638" y="742930"/>
                </a:moveTo>
                <a:lnTo>
                  <a:pt x="7457638" y="842050"/>
                </a:lnTo>
                <a:lnTo>
                  <a:pt x="7490976" y="842050"/>
                </a:lnTo>
                <a:lnTo>
                  <a:pt x="7413288" y="1057850"/>
                </a:lnTo>
                <a:lnTo>
                  <a:pt x="7381736" y="1057850"/>
                </a:lnTo>
                <a:lnTo>
                  <a:pt x="7381736" y="1156970"/>
                </a:lnTo>
                <a:lnTo>
                  <a:pt x="7545745" y="1156970"/>
                </a:lnTo>
                <a:lnTo>
                  <a:pt x="7545745" y="1066185"/>
                </a:lnTo>
                <a:lnTo>
                  <a:pt x="7511812" y="1066185"/>
                </a:lnTo>
                <a:lnTo>
                  <a:pt x="7529969" y="1014095"/>
                </a:lnTo>
                <a:lnTo>
                  <a:pt x="7635935" y="1014095"/>
                </a:lnTo>
                <a:lnTo>
                  <a:pt x="7651710" y="1066185"/>
                </a:lnTo>
                <a:lnTo>
                  <a:pt x="7615396" y="1066185"/>
                </a:lnTo>
                <a:lnTo>
                  <a:pt x="7615396" y="1156970"/>
                </a:lnTo>
                <a:lnTo>
                  <a:pt x="7831495" y="1156970"/>
                </a:lnTo>
                <a:lnTo>
                  <a:pt x="7831495" y="1057850"/>
                </a:lnTo>
                <a:lnTo>
                  <a:pt x="7801134" y="1057850"/>
                </a:lnTo>
                <a:lnTo>
                  <a:pt x="7721957" y="842050"/>
                </a:lnTo>
                <a:lnTo>
                  <a:pt x="7755295" y="842050"/>
                </a:lnTo>
                <a:lnTo>
                  <a:pt x="7755295" y="742930"/>
                </a:lnTo>
                <a:close/>
                <a:moveTo>
                  <a:pt x="6969482" y="742930"/>
                </a:moveTo>
                <a:lnTo>
                  <a:pt x="6969482" y="917357"/>
                </a:lnTo>
                <a:lnTo>
                  <a:pt x="7047170" y="917357"/>
                </a:lnTo>
                <a:lnTo>
                  <a:pt x="7047170" y="842050"/>
                </a:lnTo>
                <a:lnTo>
                  <a:pt x="7094795" y="842050"/>
                </a:lnTo>
                <a:lnTo>
                  <a:pt x="7094795" y="1057850"/>
                </a:lnTo>
                <a:lnTo>
                  <a:pt x="7059077" y="1057850"/>
                </a:lnTo>
                <a:lnTo>
                  <a:pt x="7059077" y="1156970"/>
                </a:lnTo>
                <a:lnTo>
                  <a:pt x="7291546" y="1156970"/>
                </a:lnTo>
                <a:lnTo>
                  <a:pt x="7291546" y="1057850"/>
                </a:lnTo>
                <a:lnTo>
                  <a:pt x="7254935" y="1057850"/>
                </a:lnTo>
                <a:lnTo>
                  <a:pt x="7254935" y="842050"/>
                </a:lnTo>
                <a:lnTo>
                  <a:pt x="7302262" y="842050"/>
                </a:lnTo>
                <a:lnTo>
                  <a:pt x="7302262" y="917357"/>
                </a:lnTo>
                <a:lnTo>
                  <a:pt x="7379950" y="917357"/>
                </a:lnTo>
                <a:lnTo>
                  <a:pt x="7379950" y="742930"/>
                </a:lnTo>
                <a:close/>
                <a:moveTo>
                  <a:pt x="6590863" y="742930"/>
                </a:moveTo>
                <a:lnTo>
                  <a:pt x="6590863" y="842050"/>
                </a:lnTo>
                <a:lnTo>
                  <a:pt x="6624201" y="842050"/>
                </a:lnTo>
                <a:lnTo>
                  <a:pt x="6546513" y="1057850"/>
                </a:lnTo>
                <a:lnTo>
                  <a:pt x="6514961" y="1057850"/>
                </a:lnTo>
                <a:lnTo>
                  <a:pt x="6514961" y="1156970"/>
                </a:lnTo>
                <a:lnTo>
                  <a:pt x="6678970" y="1156970"/>
                </a:lnTo>
                <a:lnTo>
                  <a:pt x="6678970" y="1066185"/>
                </a:lnTo>
                <a:lnTo>
                  <a:pt x="6645037" y="1066185"/>
                </a:lnTo>
                <a:lnTo>
                  <a:pt x="6663194" y="1014095"/>
                </a:lnTo>
                <a:lnTo>
                  <a:pt x="6769160" y="1014095"/>
                </a:lnTo>
                <a:lnTo>
                  <a:pt x="6784935" y="1066185"/>
                </a:lnTo>
                <a:lnTo>
                  <a:pt x="6748621" y="1066185"/>
                </a:lnTo>
                <a:lnTo>
                  <a:pt x="6748621" y="1156970"/>
                </a:lnTo>
                <a:lnTo>
                  <a:pt x="6964720" y="1156970"/>
                </a:lnTo>
                <a:lnTo>
                  <a:pt x="6964720" y="1057850"/>
                </a:lnTo>
                <a:lnTo>
                  <a:pt x="6934359" y="1057850"/>
                </a:lnTo>
                <a:lnTo>
                  <a:pt x="6855182" y="842050"/>
                </a:lnTo>
                <a:lnTo>
                  <a:pt x="6888520" y="842050"/>
                </a:lnTo>
                <a:lnTo>
                  <a:pt x="6888520" y="742930"/>
                </a:lnTo>
                <a:close/>
                <a:moveTo>
                  <a:pt x="6025019" y="742930"/>
                </a:moveTo>
                <a:lnTo>
                  <a:pt x="6025019" y="842050"/>
                </a:lnTo>
                <a:lnTo>
                  <a:pt x="6057463" y="842050"/>
                </a:lnTo>
                <a:lnTo>
                  <a:pt x="6057463" y="1057850"/>
                </a:lnTo>
                <a:lnTo>
                  <a:pt x="6025019" y="1057850"/>
                </a:lnTo>
                <a:lnTo>
                  <a:pt x="6025019" y="1156970"/>
                </a:lnTo>
                <a:lnTo>
                  <a:pt x="6217603" y="1156970"/>
                </a:lnTo>
                <a:cubicBezTo>
                  <a:pt x="6273760" y="1156970"/>
                  <a:pt x="6315234" y="1154589"/>
                  <a:pt x="6342023" y="1149826"/>
                </a:cubicBezTo>
                <a:cubicBezTo>
                  <a:pt x="6369010" y="1145064"/>
                  <a:pt x="6393815" y="1134844"/>
                  <a:pt x="6416437" y="1119168"/>
                </a:cubicBezTo>
                <a:cubicBezTo>
                  <a:pt x="6439654" y="1103491"/>
                  <a:pt x="6458803" y="1080969"/>
                  <a:pt x="6473885" y="1051600"/>
                </a:cubicBezTo>
                <a:cubicBezTo>
                  <a:pt x="6489164" y="1022033"/>
                  <a:pt x="6496804" y="989290"/>
                  <a:pt x="6496804" y="953373"/>
                </a:cubicBezTo>
                <a:cubicBezTo>
                  <a:pt x="6496804" y="935514"/>
                  <a:pt x="6494919" y="918448"/>
                  <a:pt x="6491149" y="902176"/>
                </a:cubicBezTo>
                <a:cubicBezTo>
                  <a:pt x="6487378" y="885904"/>
                  <a:pt x="6481921" y="870625"/>
                  <a:pt x="6474778" y="856337"/>
                </a:cubicBezTo>
                <a:cubicBezTo>
                  <a:pt x="6460292" y="826572"/>
                  <a:pt x="6440448" y="802958"/>
                  <a:pt x="6415246" y="785495"/>
                </a:cubicBezTo>
                <a:cubicBezTo>
                  <a:pt x="6389846" y="768231"/>
                  <a:pt x="6362759" y="756821"/>
                  <a:pt x="6333986" y="751265"/>
                </a:cubicBezTo>
                <a:cubicBezTo>
                  <a:pt x="6305411" y="745708"/>
                  <a:pt x="6268502" y="742930"/>
                  <a:pt x="6223258" y="742930"/>
                </a:cubicBezTo>
                <a:close/>
                <a:moveTo>
                  <a:pt x="5413931" y="742930"/>
                </a:moveTo>
                <a:lnTo>
                  <a:pt x="5413931" y="842050"/>
                </a:lnTo>
                <a:lnTo>
                  <a:pt x="5442208" y="842050"/>
                </a:lnTo>
                <a:lnTo>
                  <a:pt x="5546685" y="992069"/>
                </a:lnTo>
                <a:lnTo>
                  <a:pt x="5546685" y="1057850"/>
                </a:lnTo>
                <a:lnTo>
                  <a:pt x="5513348" y="1057850"/>
                </a:lnTo>
                <a:lnTo>
                  <a:pt x="5513348" y="1156970"/>
                </a:lnTo>
                <a:lnTo>
                  <a:pt x="5739567" y="1156970"/>
                </a:lnTo>
                <a:lnTo>
                  <a:pt x="5739567" y="1057850"/>
                </a:lnTo>
                <a:lnTo>
                  <a:pt x="5706824" y="1057850"/>
                </a:lnTo>
                <a:lnTo>
                  <a:pt x="5706824" y="992069"/>
                </a:lnTo>
                <a:lnTo>
                  <a:pt x="5811004" y="842050"/>
                </a:lnTo>
                <a:lnTo>
                  <a:pt x="5836900" y="842050"/>
                </a:lnTo>
                <a:lnTo>
                  <a:pt x="5836900" y="742930"/>
                </a:lnTo>
                <a:lnTo>
                  <a:pt x="5677654" y="742930"/>
                </a:lnTo>
                <a:lnTo>
                  <a:pt x="5677654" y="842050"/>
                </a:lnTo>
                <a:lnTo>
                  <a:pt x="5702955" y="842050"/>
                </a:lnTo>
                <a:lnTo>
                  <a:pt x="5649675" y="926584"/>
                </a:lnTo>
                <a:lnTo>
                  <a:pt x="5605622" y="842050"/>
                </a:lnTo>
                <a:lnTo>
                  <a:pt x="5630327" y="842050"/>
                </a:lnTo>
                <a:lnTo>
                  <a:pt x="5630327" y="742930"/>
                </a:lnTo>
                <a:close/>
                <a:moveTo>
                  <a:pt x="4934705" y="742930"/>
                </a:moveTo>
                <a:lnTo>
                  <a:pt x="4934705" y="842050"/>
                </a:lnTo>
                <a:lnTo>
                  <a:pt x="4968340" y="842050"/>
                </a:lnTo>
                <a:lnTo>
                  <a:pt x="4968340" y="1057850"/>
                </a:lnTo>
                <a:lnTo>
                  <a:pt x="4934705" y="1057850"/>
                </a:lnTo>
                <a:lnTo>
                  <a:pt x="4934705" y="1156970"/>
                </a:lnTo>
                <a:lnTo>
                  <a:pt x="5159732" y="1156970"/>
                </a:lnTo>
                <a:lnTo>
                  <a:pt x="5159732" y="1057850"/>
                </a:lnTo>
                <a:lnTo>
                  <a:pt x="5128479" y="1057850"/>
                </a:lnTo>
                <a:lnTo>
                  <a:pt x="5128479" y="987901"/>
                </a:lnTo>
                <a:lnTo>
                  <a:pt x="5179378" y="987901"/>
                </a:lnTo>
                <a:lnTo>
                  <a:pt x="5269567" y="1156970"/>
                </a:lnTo>
                <a:lnTo>
                  <a:pt x="5418693" y="1156970"/>
                </a:lnTo>
                <a:lnTo>
                  <a:pt x="5418693" y="1057850"/>
                </a:lnTo>
                <a:lnTo>
                  <a:pt x="5388928" y="1057850"/>
                </a:lnTo>
                <a:lnTo>
                  <a:pt x="5331778" y="963196"/>
                </a:lnTo>
                <a:cubicBezTo>
                  <a:pt x="5349835" y="955060"/>
                  <a:pt x="5364421" y="942360"/>
                  <a:pt x="5375533" y="925096"/>
                </a:cubicBezTo>
                <a:cubicBezTo>
                  <a:pt x="5386646" y="907633"/>
                  <a:pt x="5392202" y="888186"/>
                  <a:pt x="5392202" y="866755"/>
                </a:cubicBezTo>
                <a:cubicBezTo>
                  <a:pt x="5392202" y="838180"/>
                  <a:pt x="5383074" y="813376"/>
                  <a:pt x="5364817" y="792341"/>
                </a:cubicBezTo>
                <a:cubicBezTo>
                  <a:pt x="5346760" y="771704"/>
                  <a:pt x="5323245" y="758309"/>
                  <a:pt x="5294273" y="752158"/>
                </a:cubicBezTo>
                <a:cubicBezTo>
                  <a:pt x="5283954" y="749975"/>
                  <a:pt x="5272643" y="748238"/>
                  <a:pt x="5260340" y="746949"/>
                </a:cubicBezTo>
                <a:cubicBezTo>
                  <a:pt x="5248037" y="745659"/>
                  <a:pt x="5233254" y="744667"/>
                  <a:pt x="5215990" y="743972"/>
                </a:cubicBezTo>
                <a:cubicBezTo>
                  <a:pt x="5198725" y="743277"/>
                  <a:pt x="5179973" y="742930"/>
                  <a:pt x="5159732" y="742930"/>
                </a:cubicBezTo>
                <a:close/>
                <a:moveTo>
                  <a:pt x="3969108" y="742930"/>
                </a:moveTo>
                <a:lnTo>
                  <a:pt x="3969108" y="917357"/>
                </a:lnTo>
                <a:lnTo>
                  <a:pt x="4046796" y="917357"/>
                </a:lnTo>
                <a:lnTo>
                  <a:pt x="4046796" y="842050"/>
                </a:lnTo>
                <a:lnTo>
                  <a:pt x="4094421" y="842050"/>
                </a:lnTo>
                <a:lnTo>
                  <a:pt x="4094421" y="1057850"/>
                </a:lnTo>
                <a:lnTo>
                  <a:pt x="4058702" y="1057850"/>
                </a:lnTo>
                <a:lnTo>
                  <a:pt x="4058702" y="1156970"/>
                </a:lnTo>
                <a:lnTo>
                  <a:pt x="4291172" y="1156970"/>
                </a:lnTo>
                <a:lnTo>
                  <a:pt x="4291172" y="1057850"/>
                </a:lnTo>
                <a:lnTo>
                  <a:pt x="4254560" y="1057850"/>
                </a:lnTo>
                <a:lnTo>
                  <a:pt x="4254560" y="842050"/>
                </a:lnTo>
                <a:lnTo>
                  <a:pt x="4301888" y="842050"/>
                </a:lnTo>
                <a:lnTo>
                  <a:pt x="4301888" y="917357"/>
                </a:lnTo>
                <a:lnTo>
                  <a:pt x="4379576" y="917357"/>
                </a:lnTo>
                <a:lnTo>
                  <a:pt x="4379576" y="742930"/>
                </a:lnTo>
                <a:close/>
                <a:moveTo>
                  <a:pt x="3590489" y="742930"/>
                </a:moveTo>
                <a:lnTo>
                  <a:pt x="3590489" y="842050"/>
                </a:lnTo>
                <a:lnTo>
                  <a:pt x="3623826" y="842050"/>
                </a:lnTo>
                <a:lnTo>
                  <a:pt x="3546138" y="1057850"/>
                </a:lnTo>
                <a:lnTo>
                  <a:pt x="3514587" y="1057850"/>
                </a:lnTo>
                <a:lnTo>
                  <a:pt x="3514587" y="1156970"/>
                </a:lnTo>
                <a:lnTo>
                  <a:pt x="3678595" y="1156970"/>
                </a:lnTo>
                <a:lnTo>
                  <a:pt x="3678595" y="1066185"/>
                </a:lnTo>
                <a:lnTo>
                  <a:pt x="3644663" y="1066185"/>
                </a:lnTo>
                <a:lnTo>
                  <a:pt x="3662820" y="1014095"/>
                </a:lnTo>
                <a:lnTo>
                  <a:pt x="3768785" y="1014095"/>
                </a:lnTo>
                <a:lnTo>
                  <a:pt x="3784561" y="1066185"/>
                </a:lnTo>
                <a:lnTo>
                  <a:pt x="3748247" y="1066185"/>
                </a:lnTo>
                <a:lnTo>
                  <a:pt x="3748247" y="1156970"/>
                </a:lnTo>
                <a:lnTo>
                  <a:pt x="3964345" y="1156970"/>
                </a:lnTo>
                <a:lnTo>
                  <a:pt x="3964345" y="1057850"/>
                </a:lnTo>
                <a:lnTo>
                  <a:pt x="3933984" y="1057850"/>
                </a:lnTo>
                <a:lnTo>
                  <a:pt x="3854808" y="842050"/>
                </a:lnTo>
                <a:lnTo>
                  <a:pt x="3888145" y="842050"/>
                </a:lnTo>
                <a:lnTo>
                  <a:pt x="3888145" y="742930"/>
                </a:lnTo>
                <a:close/>
                <a:moveTo>
                  <a:pt x="3010655" y="742930"/>
                </a:moveTo>
                <a:lnTo>
                  <a:pt x="3010655" y="842050"/>
                </a:lnTo>
                <a:lnTo>
                  <a:pt x="3044290" y="842050"/>
                </a:lnTo>
                <a:lnTo>
                  <a:pt x="3044290" y="1057850"/>
                </a:lnTo>
                <a:lnTo>
                  <a:pt x="3010655" y="1057850"/>
                </a:lnTo>
                <a:lnTo>
                  <a:pt x="3010655" y="1156970"/>
                </a:lnTo>
                <a:lnTo>
                  <a:pt x="3235683" y="1156970"/>
                </a:lnTo>
                <a:lnTo>
                  <a:pt x="3235683" y="1057850"/>
                </a:lnTo>
                <a:lnTo>
                  <a:pt x="3204429" y="1057850"/>
                </a:lnTo>
                <a:lnTo>
                  <a:pt x="3204429" y="987901"/>
                </a:lnTo>
                <a:lnTo>
                  <a:pt x="3255328" y="987901"/>
                </a:lnTo>
                <a:lnTo>
                  <a:pt x="3345518" y="1156970"/>
                </a:lnTo>
                <a:lnTo>
                  <a:pt x="3494644" y="1156970"/>
                </a:lnTo>
                <a:lnTo>
                  <a:pt x="3494644" y="1057850"/>
                </a:lnTo>
                <a:lnTo>
                  <a:pt x="3464878" y="1057850"/>
                </a:lnTo>
                <a:lnTo>
                  <a:pt x="3407728" y="963196"/>
                </a:lnTo>
                <a:cubicBezTo>
                  <a:pt x="3425786" y="955060"/>
                  <a:pt x="3440371" y="942360"/>
                  <a:pt x="3451483" y="925096"/>
                </a:cubicBezTo>
                <a:cubicBezTo>
                  <a:pt x="3462596" y="907633"/>
                  <a:pt x="3468152" y="888186"/>
                  <a:pt x="3468152" y="866755"/>
                </a:cubicBezTo>
                <a:cubicBezTo>
                  <a:pt x="3468152" y="838180"/>
                  <a:pt x="3459024" y="813376"/>
                  <a:pt x="3440768" y="792341"/>
                </a:cubicBezTo>
                <a:cubicBezTo>
                  <a:pt x="3422710" y="771704"/>
                  <a:pt x="3399195" y="758309"/>
                  <a:pt x="3370223" y="752158"/>
                </a:cubicBezTo>
                <a:cubicBezTo>
                  <a:pt x="3359905" y="749975"/>
                  <a:pt x="3348593" y="748238"/>
                  <a:pt x="3336290" y="746949"/>
                </a:cubicBezTo>
                <a:cubicBezTo>
                  <a:pt x="3323987" y="745659"/>
                  <a:pt x="3309204" y="744667"/>
                  <a:pt x="3291940" y="743972"/>
                </a:cubicBezTo>
                <a:cubicBezTo>
                  <a:pt x="3274675" y="743277"/>
                  <a:pt x="3255923" y="742930"/>
                  <a:pt x="3235683" y="742930"/>
                </a:cubicBezTo>
                <a:close/>
                <a:moveTo>
                  <a:pt x="2053094" y="742930"/>
                </a:moveTo>
                <a:lnTo>
                  <a:pt x="2053094" y="842050"/>
                </a:lnTo>
                <a:lnTo>
                  <a:pt x="2090301" y="842050"/>
                </a:lnTo>
                <a:lnTo>
                  <a:pt x="2090301" y="1057850"/>
                </a:lnTo>
                <a:lnTo>
                  <a:pt x="2053094" y="1057850"/>
                </a:lnTo>
                <a:lnTo>
                  <a:pt x="2053094" y="1156970"/>
                </a:lnTo>
                <a:lnTo>
                  <a:pt x="2447191" y="1156970"/>
                </a:lnTo>
                <a:lnTo>
                  <a:pt x="2447191" y="991473"/>
                </a:lnTo>
                <a:lnTo>
                  <a:pt x="2348369" y="991473"/>
                </a:lnTo>
                <a:lnTo>
                  <a:pt x="2348369" y="1057850"/>
                </a:lnTo>
                <a:lnTo>
                  <a:pt x="2250441" y="1057850"/>
                </a:lnTo>
                <a:lnTo>
                  <a:pt x="2250441" y="842050"/>
                </a:lnTo>
                <a:lnTo>
                  <a:pt x="2289732" y="842050"/>
                </a:lnTo>
                <a:lnTo>
                  <a:pt x="2289732" y="742930"/>
                </a:lnTo>
                <a:close/>
                <a:moveTo>
                  <a:pt x="1553330" y="742930"/>
                </a:moveTo>
                <a:lnTo>
                  <a:pt x="1553330" y="842050"/>
                </a:lnTo>
                <a:lnTo>
                  <a:pt x="1593513" y="842050"/>
                </a:lnTo>
                <a:lnTo>
                  <a:pt x="1593513" y="1057850"/>
                </a:lnTo>
                <a:lnTo>
                  <a:pt x="1553330" y="1057850"/>
                </a:lnTo>
                <a:lnTo>
                  <a:pt x="1553330" y="1156970"/>
                </a:lnTo>
                <a:lnTo>
                  <a:pt x="1795324" y="1156970"/>
                </a:lnTo>
                <a:lnTo>
                  <a:pt x="1795324" y="1057850"/>
                </a:lnTo>
                <a:lnTo>
                  <a:pt x="1753652" y="1057850"/>
                </a:lnTo>
                <a:lnTo>
                  <a:pt x="1753652" y="999808"/>
                </a:lnTo>
                <a:lnTo>
                  <a:pt x="1818244" y="999808"/>
                </a:lnTo>
                <a:cubicBezTo>
                  <a:pt x="1869242" y="999808"/>
                  <a:pt x="1906945" y="995541"/>
                  <a:pt x="1931353" y="987008"/>
                </a:cubicBezTo>
                <a:cubicBezTo>
                  <a:pt x="1956158" y="978277"/>
                  <a:pt x="1976101" y="964188"/>
                  <a:pt x="1991182" y="944741"/>
                </a:cubicBezTo>
                <a:cubicBezTo>
                  <a:pt x="2006263" y="925493"/>
                  <a:pt x="2013804" y="901283"/>
                  <a:pt x="2013804" y="872113"/>
                </a:cubicBezTo>
                <a:cubicBezTo>
                  <a:pt x="2013804" y="848499"/>
                  <a:pt x="2007454" y="826770"/>
                  <a:pt x="1994754" y="806926"/>
                </a:cubicBezTo>
                <a:cubicBezTo>
                  <a:pt x="1982054" y="787083"/>
                  <a:pt x="1962210" y="771406"/>
                  <a:pt x="1935223" y="759897"/>
                </a:cubicBezTo>
                <a:cubicBezTo>
                  <a:pt x="1908235" y="748586"/>
                  <a:pt x="1865571" y="742930"/>
                  <a:pt x="1807230" y="742930"/>
                </a:cubicBezTo>
                <a:close/>
                <a:moveTo>
                  <a:pt x="935097" y="742930"/>
                </a:moveTo>
                <a:lnTo>
                  <a:pt x="935097" y="842050"/>
                </a:lnTo>
                <a:lnTo>
                  <a:pt x="979150" y="842050"/>
                </a:lnTo>
                <a:lnTo>
                  <a:pt x="1114882" y="951885"/>
                </a:lnTo>
                <a:lnTo>
                  <a:pt x="979150" y="1057850"/>
                </a:lnTo>
                <a:lnTo>
                  <a:pt x="932716" y="1057850"/>
                </a:lnTo>
                <a:lnTo>
                  <a:pt x="932716" y="1156970"/>
                </a:lnTo>
                <a:lnTo>
                  <a:pt x="1172627" y="1156970"/>
                </a:lnTo>
                <a:lnTo>
                  <a:pt x="1172627" y="1069757"/>
                </a:lnTo>
                <a:lnTo>
                  <a:pt x="1128574" y="1069757"/>
                </a:lnTo>
                <a:lnTo>
                  <a:pt x="1198821" y="1000701"/>
                </a:lnTo>
                <a:lnTo>
                  <a:pt x="1275319" y="1069757"/>
                </a:lnTo>
                <a:lnTo>
                  <a:pt x="1231861" y="1069757"/>
                </a:lnTo>
                <a:lnTo>
                  <a:pt x="1231861" y="1156970"/>
                </a:lnTo>
                <a:lnTo>
                  <a:pt x="1510467" y="1156970"/>
                </a:lnTo>
                <a:lnTo>
                  <a:pt x="1510467" y="1057850"/>
                </a:lnTo>
                <a:lnTo>
                  <a:pt x="1469093" y="1057850"/>
                </a:lnTo>
                <a:lnTo>
                  <a:pt x="1321158" y="935514"/>
                </a:lnTo>
                <a:lnTo>
                  <a:pt x="1432779" y="842050"/>
                </a:lnTo>
                <a:lnTo>
                  <a:pt x="1494691" y="842050"/>
                </a:lnTo>
                <a:lnTo>
                  <a:pt x="1494691" y="742930"/>
                </a:lnTo>
                <a:lnTo>
                  <a:pt x="1264901" y="742930"/>
                </a:lnTo>
                <a:lnTo>
                  <a:pt x="1264901" y="830143"/>
                </a:lnTo>
                <a:lnTo>
                  <a:pt x="1300619" y="830143"/>
                </a:lnTo>
                <a:lnTo>
                  <a:pt x="1239005" y="890865"/>
                </a:lnTo>
                <a:lnTo>
                  <a:pt x="1169353" y="830143"/>
                </a:lnTo>
                <a:lnTo>
                  <a:pt x="1210727" y="830143"/>
                </a:lnTo>
                <a:lnTo>
                  <a:pt x="1210727" y="742930"/>
                </a:lnTo>
                <a:close/>
                <a:moveTo>
                  <a:pt x="486827" y="742930"/>
                </a:moveTo>
                <a:lnTo>
                  <a:pt x="486827" y="842050"/>
                </a:lnTo>
                <a:lnTo>
                  <a:pt x="519569" y="842050"/>
                </a:lnTo>
                <a:lnTo>
                  <a:pt x="519569" y="1057850"/>
                </a:lnTo>
                <a:lnTo>
                  <a:pt x="487422" y="1057850"/>
                </a:lnTo>
                <a:lnTo>
                  <a:pt x="487422" y="1156970"/>
                </a:lnTo>
                <a:lnTo>
                  <a:pt x="882412" y="1156970"/>
                </a:lnTo>
                <a:lnTo>
                  <a:pt x="882412" y="1024513"/>
                </a:lnTo>
                <a:lnTo>
                  <a:pt x="773768" y="1024513"/>
                </a:lnTo>
                <a:lnTo>
                  <a:pt x="773768" y="1057850"/>
                </a:lnTo>
                <a:lnTo>
                  <a:pt x="679708" y="1057850"/>
                </a:lnTo>
                <a:lnTo>
                  <a:pt x="679708" y="989985"/>
                </a:lnTo>
                <a:lnTo>
                  <a:pt x="761564" y="989985"/>
                </a:lnTo>
                <a:lnTo>
                  <a:pt x="761564" y="905748"/>
                </a:lnTo>
                <a:lnTo>
                  <a:pt x="679708" y="905748"/>
                </a:lnTo>
                <a:lnTo>
                  <a:pt x="679708" y="842050"/>
                </a:lnTo>
                <a:lnTo>
                  <a:pt x="773768" y="842050"/>
                </a:lnTo>
                <a:lnTo>
                  <a:pt x="773768" y="875387"/>
                </a:lnTo>
                <a:lnTo>
                  <a:pt x="882412" y="875387"/>
                </a:lnTo>
                <a:lnTo>
                  <a:pt x="882412" y="742930"/>
                </a:lnTo>
                <a:close/>
                <a:moveTo>
                  <a:pt x="4647764" y="734596"/>
                </a:moveTo>
                <a:cubicBezTo>
                  <a:pt x="4630698" y="734596"/>
                  <a:pt x="4614426" y="735836"/>
                  <a:pt x="4598948" y="738317"/>
                </a:cubicBezTo>
                <a:cubicBezTo>
                  <a:pt x="4583470" y="740797"/>
                  <a:pt x="4569133" y="744319"/>
                  <a:pt x="4555937" y="748883"/>
                </a:cubicBezTo>
                <a:cubicBezTo>
                  <a:pt x="4542741" y="753447"/>
                  <a:pt x="4529892" y="759599"/>
                  <a:pt x="4517390" y="767338"/>
                </a:cubicBezTo>
                <a:cubicBezTo>
                  <a:pt x="4482267" y="789365"/>
                  <a:pt x="4456371" y="816451"/>
                  <a:pt x="4439702" y="848598"/>
                </a:cubicBezTo>
                <a:cubicBezTo>
                  <a:pt x="4422835" y="880944"/>
                  <a:pt x="4414401" y="914380"/>
                  <a:pt x="4414401" y="948908"/>
                </a:cubicBezTo>
                <a:cubicBezTo>
                  <a:pt x="4414401" y="1012011"/>
                  <a:pt x="4436032" y="1063506"/>
                  <a:pt x="4479290" y="1103392"/>
                </a:cubicBezTo>
                <a:cubicBezTo>
                  <a:pt x="4522351" y="1143476"/>
                  <a:pt x="4578509" y="1163518"/>
                  <a:pt x="4647764" y="1163518"/>
                </a:cubicBezTo>
                <a:cubicBezTo>
                  <a:pt x="4719400" y="1163518"/>
                  <a:pt x="4776253" y="1142186"/>
                  <a:pt x="4818321" y="1099522"/>
                </a:cubicBezTo>
                <a:cubicBezTo>
                  <a:pt x="4860389" y="1056858"/>
                  <a:pt x="4881424" y="1006654"/>
                  <a:pt x="4881424" y="948908"/>
                </a:cubicBezTo>
                <a:cubicBezTo>
                  <a:pt x="4881424" y="920929"/>
                  <a:pt x="4876265" y="894437"/>
                  <a:pt x="4865946" y="869434"/>
                </a:cubicBezTo>
                <a:cubicBezTo>
                  <a:pt x="4855627" y="844431"/>
                  <a:pt x="4840347" y="821214"/>
                  <a:pt x="4820107" y="799783"/>
                </a:cubicBezTo>
                <a:cubicBezTo>
                  <a:pt x="4779427" y="756325"/>
                  <a:pt x="4721979" y="734596"/>
                  <a:pt x="4647764" y="734596"/>
                </a:cubicBezTo>
                <a:close/>
                <a:moveTo>
                  <a:pt x="2723714" y="734596"/>
                </a:moveTo>
                <a:cubicBezTo>
                  <a:pt x="2706648" y="734596"/>
                  <a:pt x="2690377" y="735836"/>
                  <a:pt x="2674899" y="738317"/>
                </a:cubicBezTo>
                <a:cubicBezTo>
                  <a:pt x="2659421" y="740797"/>
                  <a:pt x="2645083" y="744319"/>
                  <a:pt x="2631887" y="748883"/>
                </a:cubicBezTo>
                <a:cubicBezTo>
                  <a:pt x="2618691" y="753447"/>
                  <a:pt x="2605842" y="759599"/>
                  <a:pt x="2593341" y="767338"/>
                </a:cubicBezTo>
                <a:cubicBezTo>
                  <a:pt x="2558217" y="789365"/>
                  <a:pt x="2532321" y="816451"/>
                  <a:pt x="2515652" y="848598"/>
                </a:cubicBezTo>
                <a:cubicBezTo>
                  <a:pt x="2498785" y="880944"/>
                  <a:pt x="2490352" y="914380"/>
                  <a:pt x="2490352" y="948908"/>
                </a:cubicBezTo>
                <a:cubicBezTo>
                  <a:pt x="2490352" y="1012011"/>
                  <a:pt x="2511981" y="1063506"/>
                  <a:pt x="2555241" y="1103392"/>
                </a:cubicBezTo>
                <a:cubicBezTo>
                  <a:pt x="2598301" y="1143476"/>
                  <a:pt x="2654459" y="1163518"/>
                  <a:pt x="2723714" y="1163518"/>
                </a:cubicBezTo>
                <a:cubicBezTo>
                  <a:pt x="2795350" y="1163518"/>
                  <a:pt x="2852202" y="1142186"/>
                  <a:pt x="2894271" y="1099522"/>
                </a:cubicBezTo>
                <a:cubicBezTo>
                  <a:pt x="2936340" y="1056858"/>
                  <a:pt x="2957374" y="1006654"/>
                  <a:pt x="2957374" y="948908"/>
                </a:cubicBezTo>
                <a:cubicBezTo>
                  <a:pt x="2957374" y="920929"/>
                  <a:pt x="2952215" y="894437"/>
                  <a:pt x="2941896" y="869434"/>
                </a:cubicBezTo>
                <a:cubicBezTo>
                  <a:pt x="2931577" y="844431"/>
                  <a:pt x="2916298" y="821214"/>
                  <a:pt x="2896057" y="799783"/>
                </a:cubicBezTo>
                <a:cubicBezTo>
                  <a:pt x="2855377" y="756325"/>
                  <a:pt x="2797930" y="734596"/>
                  <a:pt x="2723714" y="734596"/>
                </a:cubicBezTo>
                <a:close/>
                <a:moveTo>
                  <a:pt x="0" y="0"/>
                </a:moveTo>
                <a:lnTo>
                  <a:pt x="12382500" y="0"/>
                </a:lnTo>
                <a:lnTo>
                  <a:pt x="12382500" y="2171700"/>
                </a:lnTo>
                <a:lnTo>
                  <a:pt x="0" y="2171700"/>
                </a:lnTo>
                <a:close/>
              </a:path>
            </a:pathLst>
          </a:cu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54E826-CEF4-0550-B4D7-06FE34F09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24" y="2173743"/>
            <a:ext cx="5731510" cy="1691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83F019-F47D-A242-F685-DCDE09481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490" y="1722575"/>
            <a:ext cx="5731510" cy="25933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300C53-6205-958B-2F1A-065B4AA81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90" y="4030063"/>
            <a:ext cx="5731510" cy="3002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36AEA6-A5B4-4AFC-BA37-CB9EA2071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490" y="4480913"/>
            <a:ext cx="5731510" cy="255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3902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B6CA4D-FCE6-783B-41AE-22108853C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7188"/>
            <a:ext cx="12382500" cy="825177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7EE235-7E06-5A31-120F-CA0E44BB4A91}"/>
              </a:ext>
            </a:extLst>
          </p:cNvPr>
          <p:cNvSpPr/>
          <p:nvPr/>
        </p:nvSpPr>
        <p:spPr>
          <a:xfrm>
            <a:off x="0" y="-557188"/>
            <a:ext cx="12382500" cy="2171700"/>
          </a:xfrm>
          <a:custGeom>
            <a:avLst/>
            <a:gdLst/>
            <a:ahLst/>
            <a:cxnLst/>
            <a:rect l="l" t="t" r="r" b="b"/>
            <a:pathLst>
              <a:path w="12382500" h="2171700">
                <a:moveTo>
                  <a:pt x="3820875" y="1782048"/>
                </a:moveTo>
                <a:lnTo>
                  <a:pt x="3820875" y="1890395"/>
                </a:lnTo>
                <a:lnTo>
                  <a:pt x="3969406" y="1890395"/>
                </a:lnTo>
                <a:lnTo>
                  <a:pt x="3969406" y="1782048"/>
                </a:lnTo>
                <a:close/>
                <a:moveTo>
                  <a:pt x="3820875" y="1601669"/>
                </a:moveTo>
                <a:lnTo>
                  <a:pt x="3820875" y="1710015"/>
                </a:lnTo>
                <a:lnTo>
                  <a:pt x="3969406" y="1710015"/>
                </a:lnTo>
                <a:lnTo>
                  <a:pt x="3969406" y="1601669"/>
                </a:lnTo>
                <a:close/>
                <a:moveTo>
                  <a:pt x="1650663" y="1581428"/>
                </a:moveTo>
                <a:lnTo>
                  <a:pt x="1685787" y="1696026"/>
                </a:lnTo>
                <a:lnTo>
                  <a:pt x="1611670" y="1696026"/>
                </a:lnTo>
                <a:close/>
                <a:moveTo>
                  <a:pt x="669588" y="1581428"/>
                </a:moveTo>
                <a:lnTo>
                  <a:pt x="704711" y="1696026"/>
                </a:lnTo>
                <a:lnTo>
                  <a:pt x="630595" y="1696026"/>
                </a:lnTo>
                <a:close/>
                <a:moveTo>
                  <a:pt x="3138647" y="1476355"/>
                </a:moveTo>
                <a:lnTo>
                  <a:pt x="3138647" y="1575475"/>
                </a:lnTo>
                <a:lnTo>
                  <a:pt x="3176747" y="1575475"/>
                </a:lnTo>
                <a:lnTo>
                  <a:pt x="3176747" y="1791276"/>
                </a:lnTo>
                <a:lnTo>
                  <a:pt x="3138647" y="1791276"/>
                </a:lnTo>
                <a:lnTo>
                  <a:pt x="3138647" y="1890395"/>
                </a:lnTo>
                <a:lnTo>
                  <a:pt x="3374688" y="1890395"/>
                </a:lnTo>
                <a:lnTo>
                  <a:pt x="3374688" y="1791276"/>
                </a:lnTo>
                <a:lnTo>
                  <a:pt x="3336886" y="1791276"/>
                </a:lnTo>
                <a:lnTo>
                  <a:pt x="3336886" y="1575475"/>
                </a:lnTo>
                <a:lnTo>
                  <a:pt x="3374688" y="1575475"/>
                </a:lnTo>
                <a:lnTo>
                  <a:pt x="3374688" y="1476355"/>
                </a:lnTo>
                <a:close/>
                <a:moveTo>
                  <a:pt x="2299256" y="1476355"/>
                </a:moveTo>
                <a:lnTo>
                  <a:pt x="2299256" y="1575475"/>
                </a:lnTo>
                <a:lnTo>
                  <a:pt x="2327533" y="1575475"/>
                </a:lnTo>
                <a:lnTo>
                  <a:pt x="2432011" y="1725494"/>
                </a:lnTo>
                <a:lnTo>
                  <a:pt x="2432011" y="1791276"/>
                </a:lnTo>
                <a:lnTo>
                  <a:pt x="2398673" y="1791276"/>
                </a:lnTo>
                <a:lnTo>
                  <a:pt x="2398673" y="1890395"/>
                </a:lnTo>
                <a:lnTo>
                  <a:pt x="2624892" y="1890395"/>
                </a:lnTo>
                <a:lnTo>
                  <a:pt x="2624892" y="1791276"/>
                </a:lnTo>
                <a:lnTo>
                  <a:pt x="2592150" y="1791276"/>
                </a:lnTo>
                <a:lnTo>
                  <a:pt x="2592150" y="1725494"/>
                </a:lnTo>
                <a:lnTo>
                  <a:pt x="2696330" y="1575475"/>
                </a:lnTo>
                <a:lnTo>
                  <a:pt x="2722226" y="1575475"/>
                </a:lnTo>
                <a:lnTo>
                  <a:pt x="2722226" y="1476355"/>
                </a:lnTo>
                <a:lnTo>
                  <a:pt x="2562979" y="1476355"/>
                </a:lnTo>
                <a:lnTo>
                  <a:pt x="2562979" y="1575475"/>
                </a:lnTo>
                <a:lnTo>
                  <a:pt x="2588281" y="1575475"/>
                </a:lnTo>
                <a:lnTo>
                  <a:pt x="2535000" y="1660009"/>
                </a:lnTo>
                <a:lnTo>
                  <a:pt x="2490946" y="1575475"/>
                </a:lnTo>
                <a:lnTo>
                  <a:pt x="2515652" y="1575475"/>
                </a:lnTo>
                <a:lnTo>
                  <a:pt x="2515652" y="1476355"/>
                </a:lnTo>
                <a:close/>
                <a:moveTo>
                  <a:pt x="1929269" y="1476355"/>
                </a:moveTo>
                <a:lnTo>
                  <a:pt x="1929269" y="1575475"/>
                </a:lnTo>
                <a:lnTo>
                  <a:pt x="1966476" y="1575475"/>
                </a:lnTo>
                <a:lnTo>
                  <a:pt x="1966476" y="1791276"/>
                </a:lnTo>
                <a:lnTo>
                  <a:pt x="1929269" y="1791276"/>
                </a:lnTo>
                <a:lnTo>
                  <a:pt x="1929269" y="1890395"/>
                </a:lnTo>
                <a:lnTo>
                  <a:pt x="2323367" y="1890395"/>
                </a:lnTo>
                <a:lnTo>
                  <a:pt x="2323367" y="1724898"/>
                </a:lnTo>
                <a:lnTo>
                  <a:pt x="2224544" y="1724898"/>
                </a:lnTo>
                <a:lnTo>
                  <a:pt x="2224544" y="1791276"/>
                </a:lnTo>
                <a:lnTo>
                  <a:pt x="2126616" y="1791276"/>
                </a:lnTo>
                <a:lnTo>
                  <a:pt x="2126616" y="1575475"/>
                </a:lnTo>
                <a:lnTo>
                  <a:pt x="2165906" y="1575475"/>
                </a:lnTo>
                <a:lnTo>
                  <a:pt x="2165906" y="1476355"/>
                </a:lnTo>
                <a:close/>
                <a:moveTo>
                  <a:pt x="1523564" y="1476355"/>
                </a:moveTo>
                <a:lnTo>
                  <a:pt x="1523564" y="1575475"/>
                </a:lnTo>
                <a:lnTo>
                  <a:pt x="1556901" y="1575475"/>
                </a:lnTo>
                <a:lnTo>
                  <a:pt x="1479213" y="1791276"/>
                </a:lnTo>
                <a:lnTo>
                  <a:pt x="1447662" y="1791276"/>
                </a:lnTo>
                <a:lnTo>
                  <a:pt x="1447662" y="1890395"/>
                </a:lnTo>
                <a:lnTo>
                  <a:pt x="1611670" y="1890395"/>
                </a:lnTo>
                <a:lnTo>
                  <a:pt x="1611670" y="1799610"/>
                </a:lnTo>
                <a:lnTo>
                  <a:pt x="1577737" y="1799610"/>
                </a:lnTo>
                <a:lnTo>
                  <a:pt x="1595894" y="1747520"/>
                </a:lnTo>
                <a:lnTo>
                  <a:pt x="1701860" y="1747520"/>
                </a:lnTo>
                <a:lnTo>
                  <a:pt x="1717636" y="1799610"/>
                </a:lnTo>
                <a:lnTo>
                  <a:pt x="1681322" y="1799610"/>
                </a:lnTo>
                <a:lnTo>
                  <a:pt x="1681322" y="1890395"/>
                </a:lnTo>
                <a:lnTo>
                  <a:pt x="1897420" y="1890395"/>
                </a:lnTo>
                <a:lnTo>
                  <a:pt x="1897420" y="1791276"/>
                </a:lnTo>
                <a:lnTo>
                  <a:pt x="1867059" y="1791276"/>
                </a:lnTo>
                <a:lnTo>
                  <a:pt x="1787883" y="1575475"/>
                </a:lnTo>
                <a:lnTo>
                  <a:pt x="1821220" y="1575475"/>
                </a:lnTo>
                <a:lnTo>
                  <a:pt x="1821220" y="1476355"/>
                </a:lnTo>
                <a:close/>
                <a:moveTo>
                  <a:pt x="946408" y="1476355"/>
                </a:moveTo>
                <a:lnTo>
                  <a:pt x="946408" y="1575475"/>
                </a:lnTo>
                <a:lnTo>
                  <a:pt x="982722" y="1575475"/>
                </a:lnTo>
                <a:lnTo>
                  <a:pt x="982722" y="1791276"/>
                </a:lnTo>
                <a:lnTo>
                  <a:pt x="946408" y="1791276"/>
                </a:lnTo>
                <a:lnTo>
                  <a:pt x="946408" y="1890395"/>
                </a:lnTo>
                <a:lnTo>
                  <a:pt x="1116370" y="1890395"/>
                </a:lnTo>
                <a:lnTo>
                  <a:pt x="1116370" y="1791276"/>
                </a:lnTo>
                <a:lnTo>
                  <a:pt x="1079758" y="1791276"/>
                </a:lnTo>
                <a:lnTo>
                  <a:pt x="1079758" y="1645424"/>
                </a:lnTo>
                <a:lnTo>
                  <a:pt x="1254185" y="1895753"/>
                </a:lnTo>
                <a:lnTo>
                  <a:pt x="1390511" y="1895753"/>
                </a:lnTo>
                <a:lnTo>
                  <a:pt x="1390511" y="1575475"/>
                </a:lnTo>
                <a:lnTo>
                  <a:pt x="1426528" y="1575475"/>
                </a:lnTo>
                <a:lnTo>
                  <a:pt x="1426528" y="1476355"/>
                </a:lnTo>
                <a:lnTo>
                  <a:pt x="1259543" y="1476355"/>
                </a:lnTo>
                <a:lnTo>
                  <a:pt x="1259543" y="1575475"/>
                </a:lnTo>
                <a:lnTo>
                  <a:pt x="1293178" y="1575475"/>
                </a:lnTo>
                <a:lnTo>
                  <a:pt x="1293178" y="1692751"/>
                </a:lnTo>
                <a:lnTo>
                  <a:pt x="1142564" y="1476355"/>
                </a:lnTo>
                <a:close/>
                <a:moveTo>
                  <a:pt x="542489" y="1476355"/>
                </a:moveTo>
                <a:lnTo>
                  <a:pt x="542489" y="1575475"/>
                </a:lnTo>
                <a:lnTo>
                  <a:pt x="575826" y="1575475"/>
                </a:lnTo>
                <a:lnTo>
                  <a:pt x="498138" y="1791276"/>
                </a:lnTo>
                <a:lnTo>
                  <a:pt x="466586" y="1791276"/>
                </a:lnTo>
                <a:lnTo>
                  <a:pt x="466586" y="1890395"/>
                </a:lnTo>
                <a:lnTo>
                  <a:pt x="630595" y="1890395"/>
                </a:lnTo>
                <a:lnTo>
                  <a:pt x="630595" y="1799610"/>
                </a:lnTo>
                <a:lnTo>
                  <a:pt x="596662" y="1799610"/>
                </a:lnTo>
                <a:lnTo>
                  <a:pt x="614819" y="1747520"/>
                </a:lnTo>
                <a:lnTo>
                  <a:pt x="720785" y="1747520"/>
                </a:lnTo>
                <a:lnTo>
                  <a:pt x="736561" y="1799610"/>
                </a:lnTo>
                <a:lnTo>
                  <a:pt x="700247" y="1799610"/>
                </a:lnTo>
                <a:lnTo>
                  <a:pt x="700247" y="1890395"/>
                </a:lnTo>
                <a:lnTo>
                  <a:pt x="916345" y="1890395"/>
                </a:lnTo>
                <a:lnTo>
                  <a:pt x="916345" y="1791276"/>
                </a:lnTo>
                <a:lnTo>
                  <a:pt x="885984" y="1791276"/>
                </a:lnTo>
                <a:lnTo>
                  <a:pt x="806808" y="1575475"/>
                </a:lnTo>
                <a:lnTo>
                  <a:pt x="840145" y="1575475"/>
                </a:lnTo>
                <a:lnTo>
                  <a:pt x="840145" y="1476355"/>
                </a:lnTo>
                <a:close/>
                <a:moveTo>
                  <a:pt x="3547031" y="1470997"/>
                </a:moveTo>
                <a:cubicBezTo>
                  <a:pt x="3510717" y="1470997"/>
                  <a:pt x="3480158" y="1481812"/>
                  <a:pt x="3455353" y="1503442"/>
                </a:cubicBezTo>
                <a:cubicBezTo>
                  <a:pt x="3430350" y="1525072"/>
                  <a:pt x="3417848" y="1555135"/>
                  <a:pt x="3417848" y="1593632"/>
                </a:cubicBezTo>
                <a:cubicBezTo>
                  <a:pt x="3417848" y="1615063"/>
                  <a:pt x="3423107" y="1634609"/>
                  <a:pt x="3433624" y="1652270"/>
                </a:cubicBezTo>
                <a:cubicBezTo>
                  <a:pt x="3444141" y="1670129"/>
                  <a:pt x="3456841" y="1684119"/>
                  <a:pt x="3471724" y="1694240"/>
                </a:cubicBezTo>
                <a:cubicBezTo>
                  <a:pt x="3487599" y="1705352"/>
                  <a:pt x="3512404" y="1718548"/>
                  <a:pt x="3546138" y="1733828"/>
                </a:cubicBezTo>
                <a:cubicBezTo>
                  <a:pt x="3572927" y="1745734"/>
                  <a:pt x="3590489" y="1755061"/>
                  <a:pt x="3598823" y="1761808"/>
                </a:cubicBezTo>
                <a:cubicBezTo>
                  <a:pt x="3606562" y="1767959"/>
                  <a:pt x="3610432" y="1775698"/>
                  <a:pt x="3610432" y="1785025"/>
                </a:cubicBezTo>
                <a:cubicBezTo>
                  <a:pt x="3610432" y="1802884"/>
                  <a:pt x="3599319" y="1811814"/>
                  <a:pt x="3577095" y="1811814"/>
                </a:cubicBezTo>
                <a:cubicBezTo>
                  <a:pt x="3546337" y="1811814"/>
                  <a:pt x="3525401" y="1793756"/>
                  <a:pt x="3514289" y="1757640"/>
                </a:cubicBezTo>
                <a:lnTo>
                  <a:pt x="3421122" y="1757640"/>
                </a:lnTo>
                <a:lnTo>
                  <a:pt x="3421122" y="1890395"/>
                </a:lnTo>
                <a:lnTo>
                  <a:pt x="3514289" y="1890395"/>
                </a:lnTo>
                <a:lnTo>
                  <a:pt x="3514289" y="1863308"/>
                </a:lnTo>
                <a:cubicBezTo>
                  <a:pt x="3543856" y="1884938"/>
                  <a:pt x="3576896" y="1895753"/>
                  <a:pt x="3613409" y="1895753"/>
                </a:cubicBezTo>
                <a:cubicBezTo>
                  <a:pt x="3652699" y="1895753"/>
                  <a:pt x="3685243" y="1883549"/>
                  <a:pt x="3711040" y="1859141"/>
                </a:cubicBezTo>
                <a:cubicBezTo>
                  <a:pt x="3736837" y="1835130"/>
                  <a:pt x="3749735" y="1805761"/>
                  <a:pt x="3749735" y="1771035"/>
                </a:cubicBezTo>
                <a:cubicBezTo>
                  <a:pt x="3749735" y="1748413"/>
                  <a:pt x="3744278" y="1727379"/>
                  <a:pt x="3733364" y="1707932"/>
                </a:cubicBezTo>
                <a:cubicBezTo>
                  <a:pt x="3728602" y="1699201"/>
                  <a:pt x="3722599" y="1690717"/>
                  <a:pt x="3715356" y="1682482"/>
                </a:cubicBezTo>
                <a:cubicBezTo>
                  <a:pt x="3708113" y="1674247"/>
                  <a:pt x="3701018" y="1667847"/>
                  <a:pt x="3694073" y="1663283"/>
                </a:cubicBezTo>
                <a:cubicBezTo>
                  <a:pt x="3680381" y="1653957"/>
                  <a:pt x="3653195" y="1639173"/>
                  <a:pt x="3612516" y="1618933"/>
                </a:cubicBezTo>
                <a:cubicBezTo>
                  <a:pt x="3582154" y="1604050"/>
                  <a:pt x="3564196" y="1594426"/>
                  <a:pt x="3558640" y="1590060"/>
                </a:cubicBezTo>
                <a:cubicBezTo>
                  <a:pt x="3552885" y="1585893"/>
                  <a:pt x="3550008" y="1579642"/>
                  <a:pt x="3550008" y="1571308"/>
                </a:cubicBezTo>
                <a:cubicBezTo>
                  <a:pt x="3550008" y="1554043"/>
                  <a:pt x="3560128" y="1545411"/>
                  <a:pt x="3580369" y="1545411"/>
                </a:cubicBezTo>
                <a:cubicBezTo>
                  <a:pt x="3609142" y="1545411"/>
                  <a:pt x="3629184" y="1561683"/>
                  <a:pt x="3640495" y="1594227"/>
                </a:cubicBezTo>
                <a:lnTo>
                  <a:pt x="3733066" y="1594227"/>
                </a:lnTo>
                <a:lnTo>
                  <a:pt x="3733066" y="1476355"/>
                </a:lnTo>
                <a:lnTo>
                  <a:pt x="3639304" y="1476355"/>
                </a:lnTo>
                <a:lnTo>
                  <a:pt x="3639304" y="1501954"/>
                </a:lnTo>
                <a:cubicBezTo>
                  <a:pt x="3614103" y="1481316"/>
                  <a:pt x="3583345" y="1470997"/>
                  <a:pt x="3547031" y="1470997"/>
                </a:cubicBezTo>
                <a:close/>
                <a:moveTo>
                  <a:pt x="2889806" y="1470997"/>
                </a:moveTo>
                <a:cubicBezTo>
                  <a:pt x="2853492" y="1470997"/>
                  <a:pt x="2822933" y="1481812"/>
                  <a:pt x="2798128" y="1503442"/>
                </a:cubicBezTo>
                <a:cubicBezTo>
                  <a:pt x="2773125" y="1525072"/>
                  <a:pt x="2760623" y="1555135"/>
                  <a:pt x="2760623" y="1593632"/>
                </a:cubicBezTo>
                <a:cubicBezTo>
                  <a:pt x="2760623" y="1615063"/>
                  <a:pt x="2765882" y="1634609"/>
                  <a:pt x="2776399" y="1652270"/>
                </a:cubicBezTo>
                <a:cubicBezTo>
                  <a:pt x="2786916" y="1670129"/>
                  <a:pt x="2799616" y="1684119"/>
                  <a:pt x="2814499" y="1694240"/>
                </a:cubicBezTo>
                <a:cubicBezTo>
                  <a:pt x="2830374" y="1705352"/>
                  <a:pt x="2855179" y="1718548"/>
                  <a:pt x="2888913" y="1733828"/>
                </a:cubicBezTo>
                <a:cubicBezTo>
                  <a:pt x="2915702" y="1745734"/>
                  <a:pt x="2933264" y="1755061"/>
                  <a:pt x="2941598" y="1761808"/>
                </a:cubicBezTo>
                <a:cubicBezTo>
                  <a:pt x="2949337" y="1767959"/>
                  <a:pt x="2953207" y="1775698"/>
                  <a:pt x="2953207" y="1785025"/>
                </a:cubicBezTo>
                <a:cubicBezTo>
                  <a:pt x="2953207" y="1802884"/>
                  <a:pt x="2942094" y="1811814"/>
                  <a:pt x="2919870" y="1811814"/>
                </a:cubicBezTo>
                <a:cubicBezTo>
                  <a:pt x="2889111" y="1811814"/>
                  <a:pt x="2868176" y="1793756"/>
                  <a:pt x="2857064" y="1757640"/>
                </a:cubicBezTo>
                <a:lnTo>
                  <a:pt x="2763897" y="1757640"/>
                </a:lnTo>
                <a:lnTo>
                  <a:pt x="2763897" y="1890395"/>
                </a:lnTo>
                <a:lnTo>
                  <a:pt x="2857064" y="1890395"/>
                </a:lnTo>
                <a:lnTo>
                  <a:pt x="2857064" y="1863308"/>
                </a:lnTo>
                <a:cubicBezTo>
                  <a:pt x="2886631" y="1884938"/>
                  <a:pt x="2919671" y="1895753"/>
                  <a:pt x="2956184" y="1895753"/>
                </a:cubicBezTo>
                <a:cubicBezTo>
                  <a:pt x="2995474" y="1895753"/>
                  <a:pt x="3028018" y="1883549"/>
                  <a:pt x="3053815" y="1859141"/>
                </a:cubicBezTo>
                <a:cubicBezTo>
                  <a:pt x="3079612" y="1835130"/>
                  <a:pt x="3092510" y="1805761"/>
                  <a:pt x="3092510" y="1771035"/>
                </a:cubicBezTo>
                <a:cubicBezTo>
                  <a:pt x="3092510" y="1748413"/>
                  <a:pt x="3087053" y="1727379"/>
                  <a:pt x="3076139" y="1707932"/>
                </a:cubicBezTo>
                <a:cubicBezTo>
                  <a:pt x="3071377" y="1699201"/>
                  <a:pt x="3065374" y="1690717"/>
                  <a:pt x="3058131" y="1682482"/>
                </a:cubicBezTo>
                <a:cubicBezTo>
                  <a:pt x="3050888" y="1674247"/>
                  <a:pt x="3043793" y="1667847"/>
                  <a:pt x="3036848" y="1663283"/>
                </a:cubicBezTo>
                <a:cubicBezTo>
                  <a:pt x="3023156" y="1653957"/>
                  <a:pt x="2995970" y="1639173"/>
                  <a:pt x="2955291" y="1618933"/>
                </a:cubicBezTo>
                <a:cubicBezTo>
                  <a:pt x="2924929" y="1604050"/>
                  <a:pt x="2906971" y="1594426"/>
                  <a:pt x="2901415" y="1590060"/>
                </a:cubicBezTo>
                <a:cubicBezTo>
                  <a:pt x="2895660" y="1585893"/>
                  <a:pt x="2892783" y="1579642"/>
                  <a:pt x="2892783" y="1571308"/>
                </a:cubicBezTo>
                <a:cubicBezTo>
                  <a:pt x="2892783" y="1554043"/>
                  <a:pt x="2902903" y="1545411"/>
                  <a:pt x="2923144" y="1545411"/>
                </a:cubicBezTo>
                <a:cubicBezTo>
                  <a:pt x="2951917" y="1545411"/>
                  <a:pt x="2971959" y="1561683"/>
                  <a:pt x="2983270" y="1594227"/>
                </a:cubicBezTo>
                <a:lnTo>
                  <a:pt x="3075841" y="1594227"/>
                </a:lnTo>
                <a:lnTo>
                  <a:pt x="3075841" y="1476355"/>
                </a:lnTo>
                <a:lnTo>
                  <a:pt x="2982079" y="1476355"/>
                </a:lnTo>
                <a:lnTo>
                  <a:pt x="2982079" y="1501954"/>
                </a:lnTo>
                <a:cubicBezTo>
                  <a:pt x="2956878" y="1481316"/>
                  <a:pt x="2926120" y="1470997"/>
                  <a:pt x="2889806" y="1470997"/>
                </a:cubicBezTo>
                <a:close/>
                <a:moveTo>
                  <a:pt x="7584738" y="848003"/>
                </a:moveTo>
                <a:lnTo>
                  <a:pt x="7619861" y="962601"/>
                </a:lnTo>
                <a:lnTo>
                  <a:pt x="7545745" y="962601"/>
                </a:lnTo>
                <a:close/>
                <a:moveTo>
                  <a:pt x="6717963" y="848003"/>
                </a:moveTo>
                <a:lnTo>
                  <a:pt x="6753086" y="962601"/>
                </a:lnTo>
                <a:lnTo>
                  <a:pt x="6678970" y="962601"/>
                </a:lnTo>
                <a:close/>
                <a:moveTo>
                  <a:pt x="3717588" y="848003"/>
                </a:moveTo>
                <a:lnTo>
                  <a:pt x="3752712" y="962601"/>
                </a:lnTo>
                <a:lnTo>
                  <a:pt x="3678595" y="962601"/>
                </a:lnTo>
                <a:close/>
                <a:moveTo>
                  <a:pt x="6217603" y="842050"/>
                </a:moveTo>
                <a:lnTo>
                  <a:pt x="6223556" y="842050"/>
                </a:lnTo>
                <a:cubicBezTo>
                  <a:pt x="6255305" y="842050"/>
                  <a:pt x="6277332" y="846911"/>
                  <a:pt x="6289635" y="856635"/>
                </a:cubicBezTo>
                <a:cubicBezTo>
                  <a:pt x="6302137" y="866358"/>
                  <a:pt x="6310868" y="880150"/>
                  <a:pt x="6315829" y="898009"/>
                </a:cubicBezTo>
                <a:cubicBezTo>
                  <a:pt x="6320592" y="915868"/>
                  <a:pt x="6322973" y="933926"/>
                  <a:pt x="6322973" y="952183"/>
                </a:cubicBezTo>
                <a:cubicBezTo>
                  <a:pt x="6322973" y="982544"/>
                  <a:pt x="6317417" y="1007745"/>
                  <a:pt x="6306304" y="1027787"/>
                </a:cubicBezTo>
                <a:cubicBezTo>
                  <a:pt x="6294993" y="1047829"/>
                  <a:pt x="6270486" y="1057850"/>
                  <a:pt x="6232783" y="1057850"/>
                </a:cubicBezTo>
                <a:lnTo>
                  <a:pt x="6217603" y="1057850"/>
                </a:lnTo>
                <a:close/>
                <a:moveTo>
                  <a:pt x="5128479" y="833715"/>
                </a:moveTo>
                <a:lnTo>
                  <a:pt x="5143064" y="833715"/>
                </a:lnTo>
                <a:cubicBezTo>
                  <a:pt x="5167273" y="833715"/>
                  <a:pt x="5183942" y="834410"/>
                  <a:pt x="5193070" y="835799"/>
                </a:cubicBezTo>
                <a:cubicBezTo>
                  <a:pt x="5202595" y="837188"/>
                  <a:pt x="5210433" y="841157"/>
                  <a:pt x="5216585" y="847705"/>
                </a:cubicBezTo>
                <a:cubicBezTo>
                  <a:pt x="5222736" y="854055"/>
                  <a:pt x="5225812" y="862588"/>
                  <a:pt x="5225812" y="873304"/>
                </a:cubicBezTo>
                <a:cubicBezTo>
                  <a:pt x="5225812" y="884019"/>
                  <a:pt x="5222736" y="892453"/>
                  <a:pt x="5216585" y="898604"/>
                </a:cubicBezTo>
                <a:cubicBezTo>
                  <a:pt x="5210433" y="905153"/>
                  <a:pt x="5202893" y="909122"/>
                  <a:pt x="5193963" y="910511"/>
                </a:cubicBezTo>
                <a:cubicBezTo>
                  <a:pt x="5185629" y="911900"/>
                  <a:pt x="5169754" y="912594"/>
                  <a:pt x="5146338" y="912594"/>
                </a:cubicBezTo>
                <a:lnTo>
                  <a:pt x="5128479" y="912594"/>
                </a:lnTo>
                <a:close/>
                <a:moveTo>
                  <a:pt x="3204429" y="833715"/>
                </a:moveTo>
                <a:lnTo>
                  <a:pt x="3219014" y="833715"/>
                </a:lnTo>
                <a:cubicBezTo>
                  <a:pt x="3243223" y="833715"/>
                  <a:pt x="3259892" y="834410"/>
                  <a:pt x="3269021" y="835799"/>
                </a:cubicBezTo>
                <a:cubicBezTo>
                  <a:pt x="3278545" y="837188"/>
                  <a:pt x="3286383" y="841157"/>
                  <a:pt x="3292535" y="847705"/>
                </a:cubicBezTo>
                <a:cubicBezTo>
                  <a:pt x="3298687" y="854055"/>
                  <a:pt x="3301762" y="862588"/>
                  <a:pt x="3301762" y="873304"/>
                </a:cubicBezTo>
                <a:cubicBezTo>
                  <a:pt x="3301762" y="884019"/>
                  <a:pt x="3298687" y="892453"/>
                  <a:pt x="3292535" y="898604"/>
                </a:cubicBezTo>
                <a:cubicBezTo>
                  <a:pt x="3286383" y="905153"/>
                  <a:pt x="3278843" y="909122"/>
                  <a:pt x="3269914" y="910511"/>
                </a:cubicBezTo>
                <a:cubicBezTo>
                  <a:pt x="3261579" y="911900"/>
                  <a:pt x="3245704" y="912594"/>
                  <a:pt x="3222288" y="912594"/>
                </a:cubicBezTo>
                <a:lnTo>
                  <a:pt x="3204429" y="912594"/>
                </a:lnTo>
                <a:close/>
                <a:moveTo>
                  <a:pt x="1753652" y="833715"/>
                </a:moveTo>
                <a:lnTo>
                  <a:pt x="1778655" y="833715"/>
                </a:lnTo>
                <a:cubicBezTo>
                  <a:pt x="1797705" y="833715"/>
                  <a:pt x="1811199" y="834608"/>
                  <a:pt x="1819137" y="836394"/>
                </a:cubicBezTo>
                <a:cubicBezTo>
                  <a:pt x="1827471" y="838180"/>
                  <a:pt x="1834119" y="842347"/>
                  <a:pt x="1839080" y="848896"/>
                </a:cubicBezTo>
                <a:cubicBezTo>
                  <a:pt x="1844239" y="855643"/>
                  <a:pt x="1846819" y="863878"/>
                  <a:pt x="1846819" y="873601"/>
                </a:cubicBezTo>
                <a:cubicBezTo>
                  <a:pt x="1846819" y="888484"/>
                  <a:pt x="1842056" y="898505"/>
                  <a:pt x="1832531" y="903665"/>
                </a:cubicBezTo>
                <a:cubicBezTo>
                  <a:pt x="1822609" y="908824"/>
                  <a:pt x="1806734" y="911404"/>
                  <a:pt x="1784906" y="911404"/>
                </a:cubicBezTo>
                <a:lnTo>
                  <a:pt x="1753652" y="911404"/>
                </a:lnTo>
                <a:close/>
                <a:moveTo>
                  <a:pt x="4647764" y="831632"/>
                </a:moveTo>
                <a:cubicBezTo>
                  <a:pt x="4666417" y="831632"/>
                  <a:pt x="4680010" y="839768"/>
                  <a:pt x="4688543" y="856040"/>
                </a:cubicBezTo>
                <a:cubicBezTo>
                  <a:pt x="4697274" y="872510"/>
                  <a:pt x="4701640" y="903466"/>
                  <a:pt x="4701640" y="948908"/>
                </a:cubicBezTo>
                <a:cubicBezTo>
                  <a:pt x="4701640" y="995740"/>
                  <a:pt x="4697175" y="1027093"/>
                  <a:pt x="4688245" y="1042968"/>
                </a:cubicBezTo>
                <a:cubicBezTo>
                  <a:pt x="4679316" y="1058644"/>
                  <a:pt x="4665822" y="1066483"/>
                  <a:pt x="4647764" y="1066483"/>
                </a:cubicBezTo>
                <a:cubicBezTo>
                  <a:pt x="4629508" y="1066483"/>
                  <a:pt x="4616113" y="1058347"/>
                  <a:pt x="4607580" y="1042075"/>
                </a:cubicBezTo>
                <a:cubicBezTo>
                  <a:pt x="4598650" y="1026001"/>
                  <a:pt x="4594186" y="994946"/>
                  <a:pt x="4594186" y="948908"/>
                </a:cubicBezTo>
                <a:cubicBezTo>
                  <a:pt x="4594186" y="902077"/>
                  <a:pt x="4598650" y="870823"/>
                  <a:pt x="4607580" y="855147"/>
                </a:cubicBezTo>
                <a:cubicBezTo>
                  <a:pt x="4616510" y="839470"/>
                  <a:pt x="4629904" y="831632"/>
                  <a:pt x="4647764" y="831632"/>
                </a:cubicBezTo>
                <a:close/>
                <a:moveTo>
                  <a:pt x="2723714" y="831632"/>
                </a:moveTo>
                <a:cubicBezTo>
                  <a:pt x="2742367" y="831632"/>
                  <a:pt x="2755960" y="839768"/>
                  <a:pt x="2764493" y="856040"/>
                </a:cubicBezTo>
                <a:cubicBezTo>
                  <a:pt x="2773224" y="872510"/>
                  <a:pt x="2777590" y="903466"/>
                  <a:pt x="2777590" y="948908"/>
                </a:cubicBezTo>
                <a:cubicBezTo>
                  <a:pt x="2777590" y="995740"/>
                  <a:pt x="2773125" y="1027093"/>
                  <a:pt x="2764195" y="1042968"/>
                </a:cubicBezTo>
                <a:cubicBezTo>
                  <a:pt x="2755266" y="1058644"/>
                  <a:pt x="2741772" y="1066483"/>
                  <a:pt x="2723714" y="1066483"/>
                </a:cubicBezTo>
                <a:cubicBezTo>
                  <a:pt x="2705458" y="1066483"/>
                  <a:pt x="2692063" y="1058347"/>
                  <a:pt x="2683530" y="1042075"/>
                </a:cubicBezTo>
                <a:cubicBezTo>
                  <a:pt x="2674601" y="1026001"/>
                  <a:pt x="2670136" y="994946"/>
                  <a:pt x="2670136" y="948908"/>
                </a:cubicBezTo>
                <a:cubicBezTo>
                  <a:pt x="2670136" y="902077"/>
                  <a:pt x="2674601" y="870823"/>
                  <a:pt x="2683530" y="855147"/>
                </a:cubicBezTo>
                <a:cubicBezTo>
                  <a:pt x="2692460" y="839470"/>
                  <a:pt x="2705854" y="831632"/>
                  <a:pt x="2723714" y="831632"/>
                </a:cubicBezTo>
                <a:close/>
                <a:moveTo>
                  <a:pt x="7457638" y="742930"/>
                </a:moveTo>
                <a:lnTo>
                  <a:pt x="7457638" y="842050"/>
                </a:lnTo>
                <a:lnTo>
                  <a:pt x="7490976" y="842050"/>
                </a:lnTo>
                <a:lnTo>
                  <a:pt x="7413288" y="1057850"/>
                </a:lnTo>
                <a:lnTo>
                  <a:pt x="7381736" y="1057850"/>
                </a:lnTo>
                <a:lnTo>
                  <a:pt x="7381736" y="1156970"/>
                </a:lnTo>
                <a:lnTo>
                  <a:pt x="7545745" y="1156970"/>
                </a:lnTo>
                <a:lnTo>
                  <a:pt x="7545745" y="1066185"/>
                </a:lnTo>
                <a:lnTo>
                  <a:pt x="7511812" y="1066185"/>
                </a:lnTo>
                <a:lnTo>
                  <a:pt x="7529969" y="1014095"/>
                </a:lnTo>
                <a:lnTo>
                  <a:pt x="7635935" y="1014095"/>
                </a:lnTo>
                <a:lnTo>
                  <a:pt x="7651710" y="1066185"/>
                </a:lnTo>
                <a:lnTo>
                  <a:pt x="7615396" y="1066185"/>
                </a:lnTo>
                <a:lnTo>
                  <a:pt x="7615396" y="1156970"/>
                </a:lnTo>
                <a:lnTo>
                  <a:pt x="7831495" y="1156970"/>
                </a:lnTo>
                <a:lnTo>
                  <a:pt x="7831495" y="1057850"/>
                </a:lnTo>
                <a:lnTo>
                  <a:pt x="7801134" y="1057850"/>
                </a:lnTo>
                <a:lnTo>
                  <a:pt x="7721957" y="842050"/>
                </a:lnTo>
                <a:lnTo>
                  <a:pt x="7755295" y="842050"/>
                </a:lnTo>
                <a:lnTo>
                  <a:pt x="7755295" y="742930"/>
                </a:lnTo>
                <a:close/>
                <a:moveTo>
                  <a:pt x="6969482" y="742930"/>
                </a:moveTo>
                <a:lnTo>
                  <a:pt x="6969482" y="917357"/>
                </a:lnTo>
                <a:lnTo>
                  <a:pt x="7047170" y="917357"/>
                </a:lnTo>
                <a:lnTo>
                  <a:pt x="7047170" y="842050"/>
                </a:lnTo>
                <a:lnTo>
                  <a:pt x="7094795" y="842050"/>
                </a:lnTo>
                <a:lnTo>
                  <a:pt x="7094795" y="1057850"/>
                </a:lnTo>
                <a:lnTo>
                  <a:pt x="7059077" y="1057850"/>
                </a:lnTo>
                <a:lnTo>
                  <a:pt x="7059077" y="1156970"/>
                </a:lnTo>
                <a:lnTo>
                  <a:pt x="7291546" y="1156970"/>
                </a:lnTo>
                <a:lnTo>
                  <a:pt x="7291546" y="1057850"/>
                </a:lnTo>
                <a:lnTo>
                  <a:pt x="7254935" y="1057850"/>
                </a:lnTo>
                <a:lnTo>
                  <a:pt x="7254935" y="842050"/>
                </a:lnTo>
                <a:lnTo>
                  <a:pt x="7302262" y="842050"/>
                </a:lnTo>
                <a:lnTo>
                  <a:pt x="7302262" y="917357"/>
                </a:lnTo>
                <a:lnTo>
                  <a:pt x="7379950" y="917357"/>
                </a:lnTo>
                <a:lnTo>
                  <a:pt x="7379950" y="742930"/>
                </a:lnTo>
                <a:close/>
                <a:moveTo>
                  <a:pt x="6590863" y="742930"/>
                </a:moveTo>
                <a:lnTo>
                  <a:pt x="6590863" y="842050"/>
                </a:lnTo>
                <a:lnTo>
                  <a:pt x="6624201" y="842050"/>
                </a:lnTo>
                <a:lnTo>
                  <a:pt x="6546513" y="1057850"/>
                </a:lnTo>
                <a:lnTo>
                  <a:pt x="6514961" y="1057850"/>
                </a:lnTo>
                <a:lnTo>
                  <a:pt x="6514961" y="1156970"/>
                </a:lnTo>
                <a:lnTo>
                  <a:pt x="6678970" y="1156970"/>
                </a:lnTo>
                <a:lnTo>
                  <a:pt x="6678970" y="1066185"/>
                </a:lnTo>
                <a:lnTo>
                  <a:pt x="6645037" y="1066185"/>
                </a:lnTo>
                <a:lnTo>
                  <a:pt x="6663194" y="1014095"/>
                </a:lnTo>
                <a:lnTo>
                  <a:pt x="6769160" y="1014095"/>
                </a:lnTo>
                <a:lnTo>
                  <a:pt x="6784935" y="1066185"/>
                </a:lnTo>
                <a:lnTo>
                  <a:pt x="6748621" y="1066185"/>
                </a:lnTo>
                <a:lnTo>
                  <a:pt x="6748621" y="1156970"/>
                </a:lnTo>
                <a:lnTo>
                  <a:pt x="6964720" y="1156970"/>
                </a:lnTo>
                <a:lnTo>
                  <a:pt x="6964720" y="1057850"/>
                </a:lnTo>
                <a:lnTo>
                  <a:pt x="6934359" y="1057850"/>
                </a:lnTo>
                <a:lnTo>
                  <a:pt x="6855182" y="842050"/>
                </a:lnTo>
                <a:lnTo>
                  <a:pt x="6888520" y="842050"/>
                </a:lnTo>
                <a:lnTo>
                  <a:pt x="6888520" y="742930"/>
                </a:lnTo>
                <a:close/>
                <a:moveTo>
                  <a:pt x="6025019" y="742930"/>
                </a:moveTo>
                <a:lnTo>
                  <a:pt x="6025019" y="842050"/>
                </a:lnTo>
                <a:lnTo>
                  <a:pt x="6057463" y="842050"/>
                </a:lnTo>
                <a:lnTo>
                  <a:pt x="6057463" y="1057850"/>
                </a:lnTo>
                <a:lnTo>
                  <a:pt x="6025019" y="1057850"/>
                </a:lnTo>
                <a:lnTo>
                  <a:pt x="6025019" y="1156970"/>
                </a:lnTo>
                <a:lnTo>
                  <a:pt x="6217603" y="1156970"/>
                </a:lnTo>
                <a:cubicBezTo>
                  <a:pt x="6273760" y="1156970"/>
                  <a:pt x="6315234" y="1154589"/>
                  <a:pt x="6342023" y="1149826"/>
                </a:cubicBezTo>
                <a:cubicBezTo>
                  <a:pt x="6369010" y="1145064"/>
                  <a:pt x="6393815" y="1134844"/>
                  <a:pt x="6416437" y="1119168"/>
                </a:cubicBezTo>
                <a:cubicBezTo>
                  <a:pt x="6439654" y="1103491"/>
                  <a:pt x="6458803" y="1080969"/>
                  <a:pt x="6473885" y="1051600"/>
                </a:cubicBezTo>
                <a:cubicBezTo>
                  <a:pt x="6489164" y="1022033"/>
                  <a:pt x="6496804" y="989290"/>
                  <a:pt x="6496804" y="953373"/>
                </a:cubicBezTo>
                <a:cubicBezTo>
                  <a:pt x="6496804" y="935514"/>
                  <a:pt x="6494919" y="918448"/>
                  <a:pt x="6491149" y="902176"/>
                </a:cubicBezTo>
                <a:cubicBezTo>
                  <a:pt x="6487378" y="885904"/>
                  <a:pt x="6481921" y="870625"/>
                  <a:pt x="6474778" y="856337"/>
                </a:cubicBezTo>
                <a:cubicBezTo>
                  <a:pt x="6460292" y="826572"/>
                  <a:pt x="6440448" y="802958"/>
                  <a:pt x="6415246" y="785495"/>
                </a:cubicBezTo>
                <a:cubicBezTo>
                  <a:pt x="6389846" y="768231"/>
                  <a:pt x="6362759" y="756821"/>
                  <a:pt x="6333986" y="751265"/>
                </a:cubicBezTo>
                <a:cubicBezTo>
                  <a:pt x="6305411" y="745708"/>
                  <a:pt x="6268502" y="742930"/>
                  <a:pt x="6223258" y="742930"/>
                </a:cubicBezTo>
                <a:close/>
                <a:moveTo>
                  <a:pt x="5413931" y="742930"/>
                </a:moveTo>
                <a:lnTo>
                  <a:pt x="5413931" y="842050"/>
                </a:lnTo>
                <a:lnTo>
                  <a:pt x="5442208" y="842050"/>
                </a:lnTo>
                <a:lnTo>
                  <a:pt x="5546685" y="992069"/>
                </a:lnTo>
                <a:lnTo>
                  <a:pt x="5546685" y="1057850"/>
                </a:lnTo>
                <a:lnTo>
                  <a:pt x="5513348" y="1057850"/>
                </a:lnTo>
                <a:lnTo>
                  <a:pt x="5513348" y="1156970"/>
                </a:lnTo>
                <a:lnTo>
                  <a:pt x="5739567" y="1156970"/>
                </a:lnTo>
                <a:lnTo>
                  <a:pt x="5739567" y="1057850"/>
                </a:lnTo>
                <a:lnTo>
                  <a:pt x="5706824" y="1057850"/>
                </a:lnTo>
                <a:lnTo>
                  <a:pt x="5706824" y="992069"/>
                </a:lnTo>
                <a:lnTo>
                  <a:pt x="5811004" y="842050"/>
                </a:lnTo>
                <a:lnTo>
                  <a:pt x="5836900" y="842050"/>
                </a:lnTo>
                <a:lnTo>
                  <a:pt x="5836900" y="742930"/>
                </a:lnTo>
                <a:lnTo>
                  <a:pt x="5677654" y="742930"/>
                </a:lnTo>
                <a:lnTo>
                  <a:pt x="5677654" y="842050"/>
                </a:lnTo>
                <a:lnTo>
                  <a:pt x="5702955" y="842050"/>
                </a:lnTo>
                <a:lnTo>
                  <a:pt x="5649675" y="926584"/>
                </a:lnTo>
                <a:lnTo>
                  <a:pt x="5605622" y="842050"/>
                </a:lnTo>
                <a:lnTo>
                  <a:pt x="5630327" y="842050"/>
                </a:lnTo>
                <a:lnTo>
                  <a:pt x="5630327" y="742930"/>
                </a:lnTo>
                <a:close/>
                <a:moveTo>
                  <a:pt x="4934705" y="742930"/>
                </a:moveTo>
                <a:lnTo>
                  <a:pt x="4934705" y="842050"/>
                </a:lnTo>
                <a:lnTo>
                  <a:pt x="4968340" y="842050"/>
                </a:lnTo>
                <a:lnTo>
                  <a:pt x="4968340" y="1057850"/>
                </a:lnTo>
                <a:lnTo>
                  <a:pt x="4934705" y="1057850"/>
                </a:lnTo>
                <a:lnTo>
                  <a:pt x="4934705" y="1156970"/>
                </a:lnTo>
                <a:lnTo>
                  <a:pt x="5159732" y="1156970"/>
                </a:lnTo>
                <a:lnTo>
                  <a:pt x="5159732" y="1057850"/>
                </a:lnTo>
                <a:lnTo>
                  <a:pt x="5128479" y="1057850"/>
                </a:lnTo>
                <a:lnTo>
                  <a:pt x="5128479" y="987901"/>
                </a:lnTo>
                <a:lnTo>
                  <a:pt x="5179378" y="987901"/>
                </a:lnTo>
                <a:lnTo>
                  <a:pt x="5269567" y="1156970"/>
                </a:lnTo>
                <a:lnTo>
                  <a:pt x="5418693" y="1156970"/>
                </a:lnTo>
                <a:lnTo>
                  <a:pt x="5418693" y="1057850"/>
                </a:lnTo>
                <a:lnTo>
                  <a:pt x="5388928" y="1057850"/>
                </a:lnTo>
                <a:lnTo>
                  <a:pt x="5331778" y="963196"/>
                </a:lnTo>
                <a:cubicBezTo>
                  <a:pt x="5349835" y="955060"/>
                  <a:pt x="5364421" y="942360"/>
                  <a:pt x="5375533" y="925096"/>
                </a:cubicBezTo>
                <a:cubicBezTo>
                  <a:pt x="5386646" y="907633"/>
                  <a:pt x="5392202" y="888186"/>
                  <a:pt x="5392202" y="866755"/>
                </a:cubicBezTo>
                <a:cubicBezTo>
                  <a:pt x="5392202" y="838180"/>
                  <a:pt x="5383074" y="813376"/>
                  <a:pt x="5364817" y="792341"/>
                </a:cubicBezTo>
                <a:cubicBezTo>
                  <a:pt x="5346760" y="771704"/>
                  <a:pt x="5323245" y="758309"/>
                  <a:pt x="5294273" y="752158"/>
                </a:cubicBezTo>
                <a:cubicBezTo>
                  <a:pt x="5283954" y="749975"/>
                  <a:pt x="5272643" y="748238"/>
                  <a:pt x="5260340" y="746949"/>
                </a:cubicBezTo>
                <a:cubicBezTo>
                  <a:pt x="5248037" y="745659"/>
                  <a:pt x="5233254" y="744667"/>
                  <a:pt x="5215990" y="743972"/>
                </a:cubicBezTo>
                <a:cubicBezTo>
                  <a:pt x="5198725" y="743277"/>
                  <a:pt x="5179973" y="742930"/>
                  <a:pt x="5159732" y="742930"/>
                </a:cubicBezTo>
                <a:close/>
                <a:moveTo>
                  <a:pt x="3969108" y="742930"/>
                </a:moveTo>
                <a:lnTo>
                  <a:pt x="3969108" y="917357"/>
                </a:lnTo>
                <a:lnTo>
                  <a:pt x="4046796" y="917357"/>
                </a:lnTo>
                <a:lnTo>
                  <a:pt x="4046796" y="842050"/>
                </a:lnTo>
                <a:lnTo>
                  <a:pt x="4094421" y="842050"/>
                </a:lnTo>
                <a:lnTo>
                  <a:pt x="4094421" y="1057850"/>
                </a:lnTo>
                <a:lnTo>
                  <a:pt x="4058702" y="1057850"/>
                </a:lnTo>
                <a:lnTo>
                  <a:pt x="4058702" y="1156970"/>
                </a:lnTo>
                <a:lnTo>
                  <a:pt x="4291172" y="1156970"/>
                </a:lnTo>
                <a:lnTo>
                  <a:pt x="4291172" y="1057850"/>
                </a:lnTo>
                <a:lnTo>
                  <a:pt x="4254560" y="1057850"/>
                </a:lnTo>
                <a:lnTo>
                  <a:pt x="4254560" y="842050"/>
                </a:lnTo>
                <a:lnTo>
                  <a:pt x="4301888" y="842050"/>
                </a:lnTo>
                <a:lnTo>
                  <a:pt x="4301888" y="917357"/>
                </a:lnTo>
                <a:lnTo>
                  <a:pt x="4379576" y="917357"/>
                </a:lnTo>
                <a:lnTo>
                  <a:pt x="4379576" y="742930"/>
                </a:lnTo>
                <a:close/>
                <a:moveTo>
                  <a:pt x="3590489" y="742930"/>
                </a:moveTo>
                <a:lnTo>
                  <a:pt x="3590489" y="842050"/>
                </a:lnTo>
                <a:lnTo>
                  <a:pt x="3623826" y="842050"/>
                </a:lnTo>
                <a:lnTo>
                  <a:pt x="3546138" y="1057850"/>
                </a:lnTo>
                <a:lnTo>
                  <a:pt x="3514587" y="1057850"/>
                </a:lnTo>
                <a:lnTo>
                  <a:pt x="3514587" y="1156970"/>
                </a:lnTo>
                <a:lnTo>
                  <a:pt x="3678595" y="1156970"/>
                </a:lnTo>
                <a:lnTo>
                  <a:pt x="3678595" y="1066185"/>
                </a:lnTo>
                <a:lnTo>
                  <a:pt x="3644663" y="1066185"/>
                </a:lnTo>
                <a:lnTo>
                  <a:pt x="3662820" y="1014095"/>
                </a:lnTo>
                <a:lnTo>
                  <a:pt x="3768785" y="1014095"/>
                </a:lnTo>
                <a:lnTo>
                  <a:pt x="3784561" y="1066185"/>
                </a:lnTo>
                <a:lnTo>
                  <a:pt x="3748247" y="1066185"/>
                </a:lnTo>
                <a:lnTo>
                  <a:pt x="3748247" y="1156970"/>
                </a:lnTo>
                <a:lnTo>
                  <a:pt x="3964345" y="1156970"/>
                </a:lnTo>
                <a:lnTo>
                  <a:pt x="3964345" y="1057850"/>
                </a:lnTo>
                <a:lnTo>
                  <a:pt x="3933984" y="1057850"/>
                </a:lnTo>
                <a:lnTo>
                  <a:pt x="3854808" y="842050"/>
                </a:lnTo>
                <a:lnTo>
                  <a:pt x="3888145" y="842050"/>
                </a:lnTo>
                <a:lnTo>
                  <a:pt x="3888145" y="742930"/>
                </a:lnTo>
                <a:close/>
                <a:moveTo>
                  <a:pt x="3010655" y="742930"/>
                </a:moveTo>
                <a:lnTo>
                  <a:pt x="3010655" y="842050"/>
                </a:lnTo>
                <a:lnTo>
                  <a:pt x="3044290" y="842050"/>
                </a:lnTo>
                <a:lnTo>
                  <a:pt x="3044290" y="1057850"/>
                </a:lnTo>
                <a:lnTo>
                  <a:pt x="3010655" y="1057850"/>
                </a:lnTo>
                <a:lnTo>
                  <a:pt x="3010655" y="1156970"/>
                </a:lnTo>
                <a:lnTo>
                  <a:pt x="3235683" y="1156970"/>
                </a:lnTo>
                <a:lnTo>
                  <a:pt x="3235683" y="1057850"/>
                </a:lnTo>
                <a:lnTo>
                  <a:pt x="3204429" y="1057850"/>
                </a:lnTo>
                <a:lnTo>
                  <a:pt x="3204429" y="987901"/>
                </a:lnTo>
                <a:lnTo>
                  <a:pt x="3255328" y="987901"/>
                </a:lnTo>
                <a:lnTo>
                  <a:pt x="3345518" y="1156970"/>
                </a:lnTo>
                <a:lnTo>
                  <a:pt x="3494644" y="1156970"/>
                </a:lnTo>
                <a:lnTo>
                  <a:pt x="3494644" y="1057850"/>
                </a:lnTo>
                <a:lnTo>
                  <a:pt x="3464878" y="1057850"/>
                </a:lnTo>
                <a:lnTo>
                  <a:pt x="3407728" y="963196"/>
                </a:lnTo>
                <a:cubicBezTo>
                  <a:pt x="3425786" y="955060"/>
                  <a:pt x="3440371" y="942360"/>
                  <a:pt x="3451483" y="925096"/>
                </a:cubicBezTo>
                <a:cubicBezTo>
                  <a:pt x="3462596" y="907633"/>
                  <a:pt x="3468152" y="888186"/>
                  <a:pt x="3468152" y="866755"/>
                </a:cubicBezTo>
                <a:cubicBezTo>
                  <a:pt x="3468152" y="838180"/>
                  <a:pt x="3459024" y="813376"/>
                  <a:pt x="3440768" y="792341"/>
                </a:cubicBezTo>
                <a:cubicBezTo>
                  <a:pt x="3422710" y="771704"/>
                  <a:pt x="3399195" y="758309"/>
                  <a:pt x="3370223" y="752158"/>
                </a:cubicBezTo>
                <a:cubicBezTo>
                  <a:pt x="3359905" y="749975"/>
                  <a:pt x="3348593" y="748238"/>
                  <a:pt x="3336290" y="746949"/>
                </a:cubicBezTo>
                <a:cubicBezTo>
                  <a:pt x="3323987" y="745659"/>
                  <a:pt x="3309204" y="744667"/>
                  <a:pt x="3291940" y="743972"/>
                </a:cubicBezTo>
                <a:cubicBezTo>
                  <a:pt x="3274675" y="743277"/>
                  <a:pt x="3255923" y="742930"/>
                  <a:pt x="3235683" y="742930"/>
                </a:cubicBezTo>
                <a:close/>
                <a:moveTo>
                  <a:pt x="2053094" y="742930"/>
                </a:moveTo>
                <a:lnTo>
                  <a:pt x="2053094" y="842050"/>
                </a:lnTo>
                <a:lnTo>
                  <a:pt x="2090301" y="842050"/>
                </a:lnTo>
                <a:lnTo>
                  <a:pt x="2090301" y="1057850"/>
                </a:lnTo>
                <a:lnTo>
                  <a:pt x="2053094" y="1057850"/>
                </a:lnTo>
                <a:lnTo>
                  <a:pt x="2053094" y="1156970"/>
                </a:lnTo>
                <a:lnTo>
                  <a:pt x="2447191" y="1156970"/>
                </a:lnTo>
                <a:lnTo>
                  <a:pt x="2447191" y="991473"/>
                </a:lnTo>
                <a:lnTo>
                  <a:pt x="2348369" y="991473"/>
                </a:lnTo>
                <a:lnTo>
                  <a:pt x="2348369" y="1057850"/>
                </a:lnTo>
                <a:lnTo>
                  <a:pt x="2250441" y="1057850"/>
                </a:lnTo>
                <a:lnTo>
                  <a:pt x="2250441" y="842050"/>
                </a:lnTo>
                <a:lnTo>
                  <a:pt x="2289732" y="842050"/>
                </a:lnTo>
                <a:lnTo>
                  <a:pt x="2289732" y="742930"/>
                </a:lnTo>
                <a:close/>
                <a:moveTo>
                  <a:pt x="1553330" y="742930"/>
                </a:moveTo>
                <a:lnTo>
                  <a:pt x="1553330" y="842050"/>
                </a:lnTo>
                <a:lnTo>
                  <a:pt x="1593513" y="842050"/>
                </a:lnTo>
                <a:lnTo>
                  <a:pt x="1593513" y="1057850"/>
                </a:lnTo>
                <a:lnTo>
                  <a:pt x="1553330" y="1057850"/>
                </a:lnTo>
                <a:lnTo>
                  <a:pt x="1553330" y="1156970"/>
                </a:lnTo>
                <a:lnTo>
                  <a:pt x="1795324" y="1156970"/>
                </a:lnTo>
                <a:lnTo>
                  <a:pt x="1795324" y="1057850"/>
                </a:lnTo>
                <a:lnTo>
                  <a:pt x="1753652" y="1057850"/>
                </a:lnTo>
                <a:lnTo>
                  <a:pt x="1753652" y="999808"/>
                </a:lnTo>
                <a:lnTo>
                  <a:pt x="1818244" y="999808"/>
                </a:lnTo>
                <a:cubicBezTo>
                  <a:pt x="1869242" y="999808"/>
                  <a:pt x="1906945" y="995541"/>
                  <a:pt x="1931353" y="987008"/>
                </a:cubicBezTo>
                <a:cubicBezTo>
                  <a:pt x="1956158" y="978277"/>
                  <a:pt x="1976101" y="964188"/>
                  <a:pt x="1991182" y="944741"/>
                </a:cubicBezTo>
                <a:cubicBezTo>
                  <a:pt x="2006263" y="925493"/>
                  <a:pt x="2013804" y="901283"/>
                  <a:pt x="2013804" y="872113"/>
                </a:cubicBezTo>
                <a:cubicBezTo>
                  <a:pt x="2013804" y="848499"/>
                  <a:pt x="2007454" y="826770"/>
                  <a:pt x="1994754" y="806926"/>
                </a:cubicBezTo>
                <a:cubicBezTo>
                  <a:pt x="1982054" y="787083"/>
                  <a:pt x="1962210" y="771406"/>
                  <a:pt x="1935223" y="759897"/>
                </a:cubicBezTo>
                <a:cubicBezTo>
                  <a:pt x="1908235" y="748586"/>
                  <a:pt x="1865571" y="742930"/>
                  <a:pt x="1807230" y="742930"/>
                </a:cubicBezTo>
                <a:close/>
                <a:moveTo>
                  <a:pt x="935097" y="742930"/>
                </a:moveTo>
                <a:lnTo>
                  <a:pt x="935097" y="842050"/>
                </a:lnTo>
                <a:lnTo>
                  <a:pt x="979150" y="842050"/>
                </a:lnTo>
                <a:lnTo>
                  <a:pt x="1114882" y="951885"/>
                </a:lnTo>
                <a:lnTo>
                  <a:pt x="979150" y="1057850"/>
                </a:lnTo>
                <a:lnTo>
                  <a:pt x="932716" y="1057850"/>
                </a:lnTo>
                <a:lnTo>
                  <a:pt x="932716" y="1156970"/>
                </a:lnTo>
                <a:lnTo>
                  <a:pt x="1172627" y="1156970"/>
                </a:lnTo>
                <a:lnTo>
                  <a:pt x="1172627" y="1069757"/>
                </a:lnTo>
                <a:lnTo>
                  <a:pt x="1128574" y="1069757"/>
                </a:lnTo>
                <a:lnTo>
                  <a:pt x="1198821" y="1000701"/>
                </a:lnTo>
                <a:lnTo>
                  <a:pt x="1275319" y="1069757"/>
                </a:lnTo>
                <a:lnTo>
                  <a:pt x="1231861" y="1069757"/>
                </a:lnTo>
                <a:lnTo>
                  <a:pt x="1231861" y="1156970"/>
                </a:lnTo>
                <a:lnTo>
                  <a:pt x="1510467" y="1156970"/>
                </a:lnTo>
                <a:lnTo>
                  <a:pt x="1510467" y="1057850"/>
                </a:lnTo>
                <a:lnTo>
                  <a:pt x="1469093" y="1057850"/>
                </a:lnTo>
                <a:lnTo>
                  <a:pt x="1321158" y="935514"/>
                </a:lnTo>
                <a:lnTo>
                  <a:pt x="1432779" y="842050"/>
                </a:lnTo>
                <a:lnTo>
                  <a:pt x="1494691" y="842050"/>
                </a:lnTo>
                <a:lnTo>
                  <a:pt x="1494691" y="742930"/>
                </a:lnTo>
                <a:lnTo>
                  <a:pt x="1264901" y="742930"/>
                </a:lnTo>
                <a:lnTo>
                  <a:pt x="1264901" y="830143"/>
                </a:lnTo>
                <a:lnTo>
                  <a:pt x="1300619" y="830143"/>
                </a:lnTo>
                <a:lnTo>
                  <a:pt x="1239005" y="890865"/>
                </a:lnTo>
                <a:lnTo>
                  <a:pt x="1169353" y="830143"/>
                </a:lnTo>
                <a:lnTo>
                  <a:pt x="1210727" y="830143"/>
                </a:lnTo>
                <a:lnTo>
                  <a:pt x="1210727" y="742930"/>
                </a:lnTo>
                <a:close/>
                <a:moveTo>
                  <a:pt x="486827" y="742930"/>
                </a:moveTo>
                <a:lnTo>
                  <a:pt x="486827" y="842050"/>
                </a:lnTo>
                <a:lnTo>
                  <a:pt x="519569" y="842050"/>
                </a:lnTo>
                <a:lnTo>
                  <a:pt x="519569" y="1057850"/>
                </a:lnTo>
                <a:lnTo>
                  <a:pt x="487422" y="1057850"/>
                </a:lnTo>
                <a:lnTo>
                  <a:pt x="487422" y="1156970"/>
                </a:lnTo>
                <a:lnTo>
                  <a:pt x="882412" y="1156970"/>
                </a:lnTo>
                <a:lnTo>
                  <a:pt x="882412" y="1024513"/>
                </a:lnTo>
                <a:lnTo>
                  <a:pt x="773768" y="1024513"/>
                </a:lnTo>
                <a:lnTo>
                  <a:pt x="773768" y="1057850"/>
                </a:lnTo>
                <a:lnTo>
                  <a:pt x="679708" y="1057850"/>
                </a:lnTo>
                <a:lnTo>
                  <a:pt x="679708" y="989985"/>
                </a:lnTo>
                <a:lnTo>
                  <a:pt x="761564" y="989985"/>
                </a:lnTo>
                <a:lnTo>
                  <a:pt x="761564" y="905748"/>
                </a:lnTo>
                <a:lnTo>
                  <a:pt x="679708" y="905748"/>
                </a:lnTo>
                <a:lnTo>
                  <a:pt x="679708" y="842050"/>
                </a:lnTo>
                <a:lnTo>
                  <a:pt x="773768" y="842050"/>
                </a:lnTo>
                <a:lnTo>
                  <a:pt x="773768" y="875387"/>
                </a:lnTo>
                <a:lnTo>
                  <a:pt x="882412" y="875387"/>
                </a:lnTo>
                <a:lnTo>
                  <a:pt x="882412" y="742930"/>
                </a:lnTo>
                <a:close/>
                <a:moveTo>
                  <a:pt x="4647764" y="734596"/>
                </a:moveTo>
                <a:cubicBezTo>
                  <a:pt x="4630698" y="734596"/>
                  <a:pt x="4614426" y="735836"/>
                  <a:pt x="4598948" y="738317"/>
                </a:cubicBezTo>
                <a:cubicBezTo>
                  <a:pt x="4583470" y="740797"/>
                  <a:pt x="4569133" y="744319"/>
                  <a:pt x="4555937" y="748883"/>
                </a:cubicBezTo>
                <a:cubicBezTo>
                  <a:pt x="4542741" y="753447"/>
                  <a:pt x="4529892" y="759599"/>
                  <a:pt x="4517390" y="767338"/>
                </a:cubicBezTo>
                <a:cubicBezTo>
                  <a:pt x="4482267" y="789365"/>
                  <a:pt x="4456371" y="816451"/>
                  <a:pt x="4439702" y="848598"/>
                </a:cubicBezTo>
                <a:cubicBezTo>
                  <a:pt x="4422835" y="880944"/>
                  <a:pt x="4414401" y="914380"/>
                  <a:pt x="4414401" y="948908"/>
                </a:cubicBezTo>
                <a:cubicBezTo>
                  <a:pt x="4414401" y="1012011"/>
                  <a:pt x="4436032" y="1063506"/>
                  <a:pt x="4479290" y="1103392"/>
                </a:cubicBezTo>
                <a:cubicBezTo>
                  <a:pt x="4522351" y="1143476"/>
                  <a:pt x="4578509" y="1163518"/>
                  <a:pt x="4647764" y="1163518"/>
                </a:cubicBezTo>
                <a:cubicBezTo>
                  <a:pt x="4719400" y="1163518"/>
                  <a:pt x="4776253" y="1142186"/>
                  <a:pt x="4818321" y="1099522"/>
                </a:cubicBezTo>
                <a:cubicBezTo>
                  <a:pt x="4860389" y="1056858"/>
                  <a:pt x="4881424" y="1006654"/>
                  <a:pt x="4881424" y="948908"/>
                </a:cubicBezTo>
                <a:cubicBezTo>
                  <a:pt x="4881424" y="920929"/>
                  <a:pt x="4876265" y="894437"/>
                  <a:pt x="4865946" y="869434"/>
                </a:cubicBezTo>
                <a:cubicBezTo>
                  <a:pt x="4855627" y="844431"/>
                  <a:pt x="4840347" y="821214"/>
                  <a:pt x="4820107" y="799783"/>
                </a:cubicBezTo>
                <a:cubicBezTo>
                  <a:pt x="4779427" y="756325"/>
                  <a:pt x="4721979" y="734596"/>
                  <a:pt x="4647764" y="734596"/>
                </a:cubicBezTo>
                <a:close/>
                <a:moveTo>
                  <a:pt x="2723714" y="734596"/>
                </a:moveTo>
                <a:cubicBezTo>
                  <a:pt x="2706648" y="734596"/>
                  <a:pt x="2690377" y="735836"/>
                  <a:pt x="2674899" y="738317"/>
                </a:cubicBezTo>
                <a:cubicBezTo>
                  <a:pt x="2659421" y="740797"/>
                  <a:pt x="2645083" y="744319"/>
                  <a:pt x="2631887" y="748883"/>
                </a:cubicBezTo>
                <a:cubicBezTo>
                  <a:pt x="2618691" y="753447"/>
                  <a:pt x="2605842" y="759599"/>
                  <a:pt x="2593341" y="767338"/>
                </a:cubicBezTo>
                <a:cubicBezTo>
                  <a:pt x="2558217" y="789365"/>
                  <a:pt x="2532321" y="816451"/>
                  <a:pt x="2515652" y="848598"/>
                </a:cubicBezTo>
                <a:cubicBezTo>
                  <a:pt x="2498785" y="880944"/>
                  <a:pt x="2490352" y="914380"/>
                  <a:pt x="2490352" y="948908"/>
                </a:cubicBezTo>
                <a:cubicBezTo>
                  <a:pt x="2490352" y="1012011"/>
                  <a:pt x="2511981" y="1063506"/>
                  <a:pt x="2555241" y="1103392"/>
                </a:cubicBezTo>
                <a:cubicBezTo>
                  <a:pt x="2598301" y="1143476"/>
                  <a:pt x="2654459" y="1163518"/>
                  <a:pt x="2723714" y="1163518"/>
                </a:cubicBezTo>
                <a:cubicBezTo>
                  <a:pt x="2795350" y="1163518"/>
                  <a:pt x="2852202" y="1142186"/>
                  <a:pt x="2894271" y="1099522"/>
                </a:cubicBezTo>
                <a:cubicBezTo>
                  <a:pt x="2936340" y="1056858"/>
                  <a:pt x="2957374" y="1006654"/>
                  <a:pt x="2957374" y="948908"/>
                </a:cubicBezTo>
                <a:cubicBezTo>
                  <a:pt x="2957374" y="920929"/>
                  <a:pt x="2952215" y="894437"/>
                  <a:pt x="2941896" y="869434"/>
                </a:cubicBezTo>
                <a:cubicBezTo>
                  <a:pt x="2931577" y="844431"/>
                  <a:pt x="2916298" y="821214"/>
                  <a:pt x="2896057" y="799783"/>
                </a:cubicBezTo>
                <a:cubicBezTo>
                  <a:pt x="2855377" y="756325"/>
                  <a:pt x="2797930" y="734596"/>
                  <a:pt x="2723714" y="734596"/>
                </a:cubicBezTo>
                <a:close/>
                <a:moveTo>
                  <a:pt x="0" y="0"/>
                </a:moveTo>
                <a:lnTo>
                  <a:pt x="12382500" y="0"/>
                </a:lnTo>
                <a:lnTo>
                  <a:pt x="12382500" y="2171700"/>
                </a:lnTo>
                <a:lnTo>
                  <a:pt x="0" y="2171700"/>
                </a:lnTo>
                <a:close/>
              </a:path>
            </a:pathLst>
          </a:cu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77CCADA5-221D-85E6-DD33-D85A04161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582" y="1893433"/>
            <a:ext cx="5666117" cy="23296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0C5AD0-91E6-676F-56BB-D903CE93A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01845"/>
            <a:ext cx="5731510" cy="2345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401F02-3DDF-C78F-7752-D464BC196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85" y="4438793"/>
            <a:ext cx="5731510" cy="2693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214284-CE9B-6C14-1F67-6A26084D1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501975"/>
            <a:ext cx="5731510" cy="256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134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B6CA4D-FCE6-783B-41AE-22108853C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888"/>
            <a:ext cx="12382500" cy="8251775"/>
          </a:xfrm>
          <a:prstGeom prst="rect">
            <a:avLst/>
          </a:prstGeom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1B6A5148-AC50-AF50-A3E7-57D73C654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5209" y="2506662"/>
            <a:ext cx="8022582" cy="4351338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D0602C6-096C-E7D0-9ECC-32E92874E58D}"/>
              </a:ext>
            </a:extLst>
          </p:cNvPr>
          <p:cNvSpPr/>
          <p:nvPr/>
        </p:nvSpPr>
        <p:spPr>
          <a:xfrm>
            <a:off x="0" y="273881"/>
            <a:ext cx="12382500" cy="2055788"/>
          </a:xfrm>
          <a:custGeom>
            <a:avLst/>
            <a:gdLst/>
            <a:ahLst/>
            <a:cxnLst/>
            <a:rect l="l" t="t" r="r" b="b"/>
            <a:pathLst>
              <a:path w="12382500" h="2055788">
                <a:moveTo>
                  <a:pt x="5422438" y="811826"/>
                </a:moveTo>
                <a:lnTo>
                  <a:pt x="5422438" y="933716"/>
                </a:lnTo>
                <a:lnTo>
                  <a:pt x="5589534" y="933716"/>
                </a:lnTo>
                <a:lnTo>
                  <a:pt x="5589534" y="811826"/>
                </a:lnTo>
                <a:close/>
                <a:moveTo>
                  <a:pt x="2782562" y="739830"/>
                </a:moveTo>
                <a:lnTo>
                  <a:pt x="2822411" y="739830"/>
                </a:lnTo>
                <a:cubicBezTo>
                  <a:pt x="2851209" y="739830"/>
                  <a:pt x="2870631" y="743514"/>
                  <a:pt x="2880677" y="750881"/>
                </a:cubicBezTo>
                <a:cubicBezTo>
                  <a:pt x="2890723" y="758471"/>
                  <a:pt x="2895746" y="770191"/>
                  <a:pt x="2895746" y="786041"/>
                </a:cubicBezTo>
                <a:cubicBezTo>
                  <a:pt x="2895746" y="803008"/>
                  <a:pt x="2890165" y="814840"/>
                  <a:pt x="2879002" y="821537"/>
                </a:cubicBezTo>
                <a:cubicBezTo>
                  <a:pt x="2867617" y="828234"/>
                  <a:pt x="2848977" y="831583"/>
                  <a:pt x="2823080" y="831583"/>
                </a:cubicBezTo>
                <a:lnTo>
                  <a:pt x="2782562" y="831583"/>
                </a:lnTo>
                <a:close/>
                <a:moveTo>
                  <a:pt x="5422438" y="608899"/>
                </a:moveTo>
                <a:lnTo>
                  <a:pt x="5422438" y="730789"/>
                </a:lnTo>
                <a:lnTo>
                  <a:pt x="5589534" y="730789"/>
                </a:lnTo>
                <a:lnTo>
                  <a:pt x="5589534" y="608899"/>
                </a:lnTo>
                <a:close/>
                <a:moveTo>
                  <a:pt x="3901303" y="586128"/>
                </a:moveTo>
                <a:lnTo>
                  <a:pt x="3940817" y="715050"/>
                </a:lnTo>
                <a:lnTo>
                  <a:pt x="3857436" y="715050"/>
                </a:lnTo>
                <a:close/>
                <a:moveTo>
                  <a:pt x="1215253" y="586128"/>
                </a:moveTo>
                <a:lnTo>
                  <a:pt x="1254767" y="715050"/>
                </a:lnTo>
                <a:lnTo>
                  <a:pt x="1171386" y="715050"/>
                </a:lnTo>
                <a:close/>
                <a:moveTo>
                  <a:pt x="5021942" y="579431"/>
                </a:moveTo>
                <a:lnTo>
                  <a:pt x="5028639" y="579431"/>
                </a:lnTo>
                <a:cubicBezTo>
                  <a:pt x="5064358" y="579431"/>
                  <a:pt x="5089137" y="584900"/>
                  <a:pt x="5102978" y="595839"/>
                </a:cubicBezTo>
                <a:cubicBezTo>
                  <a:pt x="5117043" y="606778"/>
                  <a:pt x="5126865" y="622293"/>
                  <a:pt x="5132446" y="642385"/>
                </a:cubicBezTo>
                <a:cubicBezTo>
                  <a:pt x="5137804" y="662477"/>
                  <a:pt x="5140483" y="682792"/>
                  <a:pt x="5140483" y="703330"/>
                </a:cubicBezTo>
                <a:cubicBezTo>
                  <a:pt x="5140483" y="737486"/>
                  <a:pt x="5134232" y="765838"/>
                  <a:pt x="5121731" y="788385"/>
                </a:cubicBezTo>
                <a:cubicBezTo>
                  <a:pt x="5109006" y="810933"/>
                  <a:pt x="5081436" y="822207"/>
                  <a:pt x="5039020" y="822207"/>
                </a:cubicBezTo>
                <a:lnTo>
                  <a:pt x="5021942" y="822207"/>
                </a:lnTo>
                <a:close/>
                <a:moveTo>
                  <a:pt x="649967" y="579431"/>
                </a:moveTo>
                <a:lnTo>
                  <a:pt x="656664" y="579431"/>
                </a:lnTo>
                <a:cubicBezTo>
                  <a:pt x="692383" y="579431"/>
                  <a:pt x="717162" y="584900"/>
                  <a:pt x="731003" y="595839"/>
                </a:cubicBezTo>
                <a:cubicBezTo>
                  <a:pt x="745068" y="606778"/>
                  <a:pt x="754890" y="622293"/>
                  <a:pt x="760471" y="642385"/>
                </a:cubicBezTo>
                <a:cubicBezTo>
                  <a:pt x="765829" y="662477"/>
                  <a:pt x="768508" y="682792"/>
                  <a:pt x="768508" y="703330"/>
                </a:cubicBezTo>
                <a:cubicBezTo>
                  <a:pt x="768508" y="737486"/>
                  <a:pt x="762257" y="765838"/>
                  <a:pt x="749756" y="788385"/>
                </a:cubicBezTo>
                <a:cubicBezTo>
                  <a:pt x="737031" y="810933"/>
                  <a:pt x="709461" y="822207"/>
                  <a:pt x="667045" y="822207"/>
                </a:cubicBezTo>
                <a:lnTo>
                  <a:pt x="649967" y="822207"/>
                </a:lnTo>
                <a:close/>
                <a:moveTo>
                  <a:pt x="4437233" y="570055"/>
                </a:moveTo>
                <a:lnTo>
                  <a:pt x="4453641" y="570055"/>
                </a:lnTo>
                <a:cubicBezTo>
                  <a:pt x="4480877" y="570055"/>
                  <a:pt x="4499629" y="570836"/>
                  <a:pt x="4509898" y="572399"/>
                </a:cubicBezTo>
                <a:cubicBezTo>
                  <a:pt x="4520614" y="573961"/>
                  <a:pt x="4529432" y="578426"/>
                  <a:pt x="4536353" y="585793"/>
                </a:cubicBezTo>
                <a:cubicBezTo>
                  <a:pt x="4543273" y="592937"/>
                  <a:pt x="4546733" y="602536"/>
                  <a:pt x="4546733" y="614591"/>
                </a:cubicBezTo>
                <a:cubicBezTo>
                  <a:pt x="4546733" y="626646"/>
                  <a:pt x="4543273" y="636134"/>
                  <a:pt x="4536353" y="643055"/>
                </a:cubicBezTo>
                <a:cubicBezTo>
                  <a:pt x="4529432" y="650422"/>
                  <a:pt x="4520949" y="654887"/>
                  <a:pt x="4510903" y="656449"/>
                </a:cubicBezTo>
                <a:cubicBezTo>
                  <a:pt x="4501527" y="658012"/>
                  <a:pt x="4483667" y="658793"/>
                  <a:pt x="4457325" y="658793"/>
                </a:cubicBezTo>
                <a:lnTo>
                  <a:pt x="4437233" y="658793"/>
                </a:lnTo>
                <a:close/>
                <a:moveTo>
                  <a:pt x="2782562" y="570055"/>
                </a:moveTo>
                <a:lnTo>
                  <a:pt x="2816048" y="570055"/>
                </a:lnTo>
                <a:cubicBezTo>
                  <a:pt x="2849088" y="570055"/>
                  <a:pt x="2869292" y="574408"/>
                  <a:pt x="2876659" y="583114"/>
                </a:cubicBezTo>
                <a:cubicBezTo>
                  <a:pt x="2884026" y="591821"/>
                  <a:pt x="2887709" y="601643"/>
                  <a:pt x="2887709" y="612582"/>
                </a:cubicBezTo>
                <a:cubicBezTo>
                  <a:pt x="2887709" y="625307"/>
                  <a:pt x="2883691" y="635576"/>
                  <a:pt x="2875654" y="643390"/>
                </a:cubicBezTo>
                <a:cubicBezTo>
                  <a:pt x="2867171" y="651203"/>
                  <a:pt x="2849423" y="655110"/>
                  <a:pt x="2822411" y="655110"/>
                </a:cubicBezTo>
                <a:lnTo>
                  <a:pt x="2782562" y="655110"/>
                </a:lnTo>
                <a:close/>
                <a:moveTo>
                  <a:pt x="3409463" y="567710"/>
                </a:moveTo>
                <a:cubicBezTo>
                  <a:pt x="3430448" y="567710"/>
                  <a:pt x="3445740" y="576863"/>
                  <a:pt x="3455339" y="595169"/>
                </a:cubicBezTo>
                <a:cubicBezTo>
                  <a:pt x="3465162" y="613698"/>
                  <a:pt x="3470074" y="648524"/>
                  <a:pt x="3470074" y="699647"/>
                </a:cubicBezTo>
                <a:cubicBezTo>
                  <a:pt x="3470074" y="752332"/>
                  <a:pt x="3465051" y="787604"/>
                  <a:pt x="3455005" y="805463"/>
                </a:cubicBezTo>
                <a:cubicBezTo>
                  <a:pt x="3444959" y="823100"/>
                  <a:pt x="3429778" y="831918"/>
                  <a:pt x="3409463" y="831918"/>
                </a:cubicBezTo>
                <a:cubicBezTo>
                  <a:pt x="3388925" y="831918"/>
                  <a:pt x="3373856" y="822765"/>
                  <a:pt x="3364257" y="804459"/>
                </a:cubicBezTo>
                <a:cubicBezTo>
                  <a:pt x="3354211" y="786376"/>
                  <a:pt x="3349188" y="751439"/>
                  <a:pt x="3349188" y="699647"/>
                </a:cubicBezTo>
                <a:cubicBezTo>
                  <a:pt x="3349188" y="646961"/>
                  <a:pt x="3354211" y="611801"/>
                  <a:pt x="3364257" y="594165"/>
                </a:cubicBezTo>
                <a:cubicBezTo>
                  <a:pt x="3374303" y="576529"/>
                  <a:pt x="3389372" y="567710"/>
                  <a:pt x="3409463" y="567710"/>
                </a:cubicBezTo>
                <a:close/>
                <a:moveTo>
                  <a:pt x="4805285" y="467921"/>
                </a:moveTo>
                <a:lnTo>
                  <a:pt x="4805285" y="579431"/>
                </a:lnTo>
                <a:lnTo>
                  <a:pt x="4841785" y="579431"/>
                </a:lnTo>
                <a:lnTo>
                  <a:pt x="4841785" y="822207"/>
                </a:lnTo>
                <a:lnTo>
                  <a:pt x="4805285" y="822207"/>
                </a:lnTo>
                <a:lnTo>
                  <a:pt x="4805285" y="933716"/>
                </a:lnTo>
                <a:lnTo>
                  <a:pt x="5021942" y="933716"/>
                </a:lnTo>
                <a:cubicBezTo>
                  <a:pt x="5085120" y="933716"/>
                  <a:pt x="5131777" y="931037"/>
                  <a:pt x="5161914" y="925679"/>
                </a:cubicBezTo>
                <a:cubicBezTo>
                  <a:pt x="5192275" y="920322"/>
                  <a:pt x="5220180" y="908825"/>
                  <a:pt x="5245630" y="891188"/>
                </a:cubicBezTo>
                <a:cubicBezTo>
                  <a:pt x="5271750" y="873552"/>
                  <a:pt x="5293292" y="848214"/>
                  <a:pt x="5310258" y="815174"/>
                </a:cubicBezTo>
                <a:cubicBezTo>
                  <a:pt x="5327448" y="781911"/>
                  <a:pt x="5336043" y="745076"/>
                  <a:pt x="5336043" y="704670"/>
                </a:cubicBezTo>
                <a:cubicBezTo>
                  <a:pt x="5336043" y="684578"/>
                  <a:pt x="5333922" y="665379"/>
                  <a:pt x="5329681" y="647073"/>
                </a:cubicBezTo>
                <a:cubicBezTo>
                  <a:pt x="5325439" y="628767"/>
                  <a:pt x="5319300" y="611578"/>
                  <a:pt x="5311263" y="595504"/>
                </a:cubicBezTo>
                <a:cubicBezTo>
                  <a:pt x="5294967" y="562018"/>
                  <a:pt x="5272642" y="535452"/>
                  <a:pt x="5244290" y="515807"/>
                </a:cubicBezTo>
                <a:cubicBezTo>
                  <a:pt x="5215716" y="496385"/>
                  <a:pt x="5185243" y="483548"/>
                  <a:pt x="5152873" y="477297"/>
                </a:cubicBezTo>
                <a:cubicBezTo>
                  <a:pt x="5120726" y="471047"/>
                  <a:pt x="5079203" y="467921"/>
                  <a:pt x="5028304" y="467921"/>
                </a:cubicBezTo>
                <a:close/>
                <a:moveTo>
                  <a:pt x="4219237" y="467921"/>
                </a:moveTo>
                <a:lnTo>
                  <a:pt x="4219237" y="579431"/>
                </a:lnTo>
                <a:lnTo>
                  <a:pt x="4257076" y="579431"/>
                </a:lnTo>
                <a:lnTo>
                  <a:pt x="4257076" y="822207"/>
                </a:lnTo>
                <a:lnTo>
                  <a:pt x="4219237" y="822207"/>
                </a:lnTo>
                <a:lnTo>
                  <a:pt x="4219237" y="933716"/>
                </a:lnTo>
                <a:lnTo>
                  <a:pt x="4472394" y="933716"/>
                </a:lnTo>
                <a:lnTo>
                  <a:pt x="4472394" y="822207"/>
                </a:lnTo>
                <a:lnTo>
                  <a:pt x="4437233" y="822207"/>
                </a:lnTo>
                <a:lnTo>
                  <a:pt x="4437233" y="743514"/>
                </a:lnTo>
                <a:lnTo>
                  <a:pt x="4494494" y="743514"/>
                </a:lnTo>
                <a:lnTo>
                  <a:pt x="4595958" y="933716"/>
                </a:lnTo>
                <a:lnTo>
                  <a:pt x="4763725" y="933716"/>
                </a:lnTo>
                <a:lnTo>
                  <a:pt x="4763725" y="822207"/>
                </a:lnTo>
                <a:lnTo>
                  <a:pt x="4730238" y="822207"/>
                </a:lnTo>
                <a:lnTo>
                  <a:pt x="4665945" y="715720"/>
                </a:lnTo>
                <a:cubicBezTo>
                  <a:pt x="4686260" y="706567"/>
                  <a:pt x="4702668" y="692280"/>
                  <a:pt x="4715170" y="672858"/>
                </a:cubicBezTo>
                <a:cubicBezTo>
                  <a:pt x="4727671" y="653212"/>
                  <a:pt x="4733922" y="631334"/>
                  <a:pt x="4733922" y="607224"/>
                </a:cubicBezTo>
                <a:cubicBezTo>
                  <a:pt x="4733922" y="575077"/>
                  <a:pt x="4723652" y="547172"/>
                  <a:pt x="4703114" y="523509"/>
                </a:cubicBezTo>
                <a:cubicBezTo>
                  <a:pt x="4682799" y="500291"/>
                  <a:pt x="4656345" y="485222"/>
                  <a:pt x="4623752" y="478302"/>
                </a:cubicBezTo>
                <a:cubicBezTo>
                  <a:pt x="4612143" y="475846"/>
                  <a:pt x="4599418" y="473893"/>
                  <a:pt x="4585577" y="472442"/>
                </a:cubicBezTo>
                <a:cubicBezTo>
                  <a:pt x="4571736" y="470991"/>
                  <a:pt x="4555105" y="469875"/>
                  <a:pt x="4535683" y="469093"/>
                </a:cubicBezTo>
                <a:cubicBezTo>
                  <a:pt x="4516261" y="468312"/>
                  <a:pt x="4495165" y="467921"/>
                  <a:pt x="4472394" y="467921"/>
                </a:cubicBezTo>
                <a:close/>
                <a:moveTo>
                  <a:pt x="3758316" y="467921"/>
                </a:moveTo>
                <a:lnTo>
                  <a:pt x="3758316" y="579431"/>
                </a:lnTo>
                <a:lnTo>
                  <a:pt x="3795821" y="579431"/>
                </a:lnTo>
                <a:lnTo>
                  <a:pt x="3708422" y="822207"/>
                </a:lnTo>
                <a:lnTo>
                  <a:pt x="3672926" y="822207"/>
                </a:lnTo>
                <a:lnTo>
                  <a:pt x="3672926" y="933716"/>
                </a:lnTo>
                <a:lnTo>
                  <a:pt x="3857436" y="933716"/>
                </a:lnTo>
                <a:lnTo>
                  <a:pt x="3857436" y="831583"/>
                </a:lnTo>
                <a:lnTo>
                  <a:pt x="3819262" y="831583"/>
                </a:lnTo>
                <a:lnTo>
                  <a:pt x="3839688" y="772982"/>
                </a:lnTo>
                <a:lnTo>
                  <a:pt x="3958900" y="772982"/>
                </a:lnTo>
                <a:lnTo>
                  <a:pt x="3976647" y="831583"/>
                </a:lnTo>
                <a:lnTo>
                  <a:pt x="3935794" y="831583"/>
                </a:lnTo>
                <a:lnTo>
                  <a:pt x="3935794" y="933716"/>
                </a:lnTo>
                <a:lnTo>
                  <a:pt x="4178905" y="933716"/>
                </a:lnTo>
                <a:lnTo>
                  <a:pt x="4178905" y="822207"/>
                </a:lnTo>
                <a:lnTo>
                  <a:pt x="4144749" y="822207"/>
                </a:lnTo>
                <a:lnTo>
                  <a:pt x="4055675" y="579431"/>
                </a:lnTo>
                <a:lnTo>
                  <a:pt x="4093179" y="579431"/>
                </a:lnTo>
                <a:lnTo>
                  <a:pt x="4093179" y="467921"/>
                </a:lnTo>
                <a:close/>
                <a:moveTo>
                  <a:pt x="2561887" y="467921"/>
                </a:moveTo>
                <a:lnTo>
                  <a:pt x="2561887" y="579431"/>
                </a:lnTo>
                <a:lnTo>
                  <a:pt x="2602405" y="579431"/>
                </a:lnTo>
                <a:lnTo>
                  <a:pt x="2602405" y="822207"/>
                </a:lnTo>
                <a:lnTo>
                  <a:pt x="2561887" y="822207"/>
                </a:lnTo>
                <a:lnTo>
                  <a:pt x="2561887" y="933716"/>
                </a:lnTo>
                <a:lnTo>
                  <a:pt x="2825425" y="933716"/>
                </a:lnTo>
                <a:cubicBezTo>
                  <a:pt x="2891951" y="933716"/>
                  <a:pt x="2942515" y="930256"/>
                  <a:pt x="2977118" y="923335"/>
                </a:cubicBezTo>
                <a:cubicBezTo>
                  <a:pt x="3012167" y="916638"/>
                  <a:pt x="3039737" y="902462"/>
                  <a:pt x="3059829" y="880808"/>
                </a:cubicBezTo>
                <a:cubicBezTo>
                  <a:pt x="3079920" y="858930"/>
                  <a:pt x="3089967" y="832364"/>
                  <a:pt x="3089967" y="801110"/>
                </a:cubicBezTo>
                <a:cubicBezTo>
                  <a:pt x="3089967" y="774991"/>
                  <a:pt x="3081037" y="751439"/>
                  <a:pt x="3063177" y="730454"/>
                </a:cubicBezTo>
                <a:cubicBezTo>
                  <a:pt x="3045541" y="709916"/>
                  <a:pt x="3020315" y="694735"/>
                  <a:pt x="2987498" y="684913"/>
                </a:cubicBezTo>
                <a:cubicBezTo>
                  <a:pt x="3011385" y="678662"/>
                  <a:pt x="3031700" y="667500"/>
                  <a:pt x="3048443" y="651426"/>
                </a:cubicBezTo>
                <a:cubicBezTo>
                  <a:pt x="3064740" y="635799"/>
                  <a:pt x="3072888" y="614815"/>
                  <a:pt x="3072888" y="588472"/>
                </a:cubicBezTo>
                <a:cubicBezTo>
                  <a:pt x="3072888" y="561460"/>
                  <a:pt x="3064293" y="537796"/>
                  <a:pt x="3047104" y="517481"/>
                </a:cubicBezTo>
                <a:cubicBezTo>
                  <a:pt x="3029914" y="497612"/>
                  <a:pt x="3006250" y="484330"/>
                  <a:pt x="2976113" y="477632"/>
                </a:cubicBezTo>
                <a:cubicBezTo>
                  <a:pt x="2945529" y="471158"/>
                  <a:pt x="2902331" y="467921"/>
                  <a:pt x="2846521" y="467921"/>
                </a:cubicBezTo>
                <a:close/>
                <a:moveTo>
                  <a:pt x="1961812" y="467921"/>
                </a:moveTo>
                <a:lnTo>
                  <a:pt x="1961812" y="579431"/>
                </a:lnTo>
                <a:lnTo>
                  <a:pt x="1997642" y="579431"/>
                </a:lnTo>
                <a:lnTo>
                  <a:pt x="1997642" y="822207"/>
                </a:lnTo>
                <a:lnTo>
                  <a:pt x="1962482" y="822207"/>
                </a:lnTo>
                <a:lnTo>
                  <a:pt x="1962482" y="933716"/>
                </a:lnTo>
                <a:lnTo>
                  <a:pt x="2207602" y="933716"/>
                </a:lnTo>
                <a:lnTo>
                  <a:pt x="2207602" y="822207"/>
                </a:lnTo>
                <a:lnTo>
                  <a:pt x="2177799" y="822207"/>
                </a:lnTo>
                <a:lnTo>
                  <a:pt x="2177799" y="745858"/>
                </a:lnTo>
                <a:lnTo>
                  <a:pt x="2285625" y="745858"/>
                </a:lnTo>
                <a:lnTo>
                  <a:pt x="2285625" y="822207"/>
                </a:lnTo>
                <a:lnTo>
                  <a:pt x="2255487" y="822207"/>
                </a:lnTo>
                <a:lnTo>
                  <a:pt x="2255487" y="933716"/>
                </a:lnTo>
                <a:lnTo>
                  <a:pt x="2500942" y="933716"/>
                </a:lnTo>
                <a:lnTo>
                  <a:pt x="2500942" y="822207"/>
                </a:lnTo>
                <a:lnTo>
                  <a:pt x="2465781" y="822207"/>
                </a:lnTo>
                <a:lnTo>
                  <a:pt x="2465781" y="579431"/>
                </a:lnTo>
                <a:lnTo>
                  <a:pt x="2500942" y="579431"/>
                </a:lnTo>
                <a:lnTo>
                  <a:pt x="2500942" y="467921"/>
                </a:lnTo>
                <a:lnTo>
                  <a:pt x="2255487" y="467921"/>
                </a:lnTo>
                <a:lnTo>
                  <a:pt x="2255487" y="579431"/>
                </a:lnTo>
                <a:lnTo>
                  <a:pt x="2285625" y="579431"/>
                </a:lnTo>
                <a:lnTo>
                  <a:pt x="2285625" y="650422"/>
                </a:lnTo>
                <a:lnTo>
                  <a:pt x="2177799" y="650422"/>
                </a:lnTo>
                <a:lnTo>
                  <a:pt x="2177799" y="579431"/>
                </a:lnTo>
                <a:lnTo>
                  <a:pt x="2207602" y="579431"/>
                </a:lnTo>
                <a:lnTo>
                  <a:pt x="2207602" y="467921"/>
                </a:lnTo>
                <a:close/>
                <a:moveTo>
                  <a:pt x="1072266" y="467921"/>
                </a:moveTo>
                <a:lnTo>
                  <a:pt x="1072266" y="579431"/>
                </a:lnTo>
                <a:lnTo>
                  <a:pt x="1109771" y="579431"/>
                </a:lnTo>
                <a:lnTo>
                  <a:pt x="1022372" y="822207"/>
                </a:lnTo>
                <a:lnTo>
                  <a:pt x="986876" y="822207"/>
                </a:lnTo>
                <a:lnTo>
                  <a:pt x="986876" y="933716"/>
                </a:lnTo>
                <a:lnTo>
                  <a:pt x="1171386" y="933716"/>
                </a:lnTo>
                <a:lnTo>
                  <a:pt x="1171386" y="831583"/>
                </a:lnTo>
                <a:lnTo>
                  <a:pt x="1133211" y="831583"/>
                </a:lnTo>
                <a:lnTo>
                  <a:pt x="1153638" y="772982"/>
                </a:lnTo>
                <a:lnTo>
                  <a:pt x="1272849" y="772982"/>
                </a:lnTo>
                <a:lnTo>
                  <a:pt x="1290597" y="831583"/>
                </a:lnTo>
                <a:lnTo>
                  <a:pt x="1249744" y="831583"/>
                </a:lnTo>
                <a:lnTo>
                  <a:pt x="1249744" y="933716"/>
                </a:lnTo>
                <a:lnTo>
                  <a:pt x="1492855" y="933716"/>
                </a:lnTo>
                <a:lnTo>
                  <a:pt x="1492855" y="822207"/>
                </a:lnTo>
                <a:lnTo>
                  <a:pt x="1458698" y="822207"/>
                </a:lnTo>
                <a:lnTo>
                  <a:pt x="1369625" y="579431"/>
                </a:lnTo>
                <a:lnTo>
                  <a:pt x="1407130" y="579431"/>
                </a:lnTo>
                <a:lnTo>
                  <a:pt x="1407130" y="467921"/>
                </a:lnTo>
                <a:close/>
                <a:moveTo>
                  <a:pt x="433310" y="467921"/>
                </a:moveTo>
                <a:lnTo>
                  <a:pt x="433310" y="579431"/>
                </a:lnTo>
                <a:lnTo>
                  <a:pt x="469810" y="579431"/>
                </a:lnTo>
                <a:lnTo>
                  <a:pt x="469810" y="822207"/>
                </a:lnTo>
                <a:lnTo>
                  <a:pt x="433310" y="822207"/>
                </a:lnTo>
                <a:lnTo>
                  <a:pt x="433310" y="933716"/>
                </a:lnTo>
                <a:lnTo>
                  <a:pt x="649967" y="933716"/>
                </a:lnTo>
                <a:cubicBezTo>
                  <a:pt x="713144" y="933716"/>
                  <a:pt x="759802" y="931037"/>
                  <a:pt x="789939" y="925679"/>
                </a:cubicBezTo>
                <a:cubicBezTo>
                  <a:pt x="820300" y="920322"/>
                  <a:pt x="848206" y="908825"/>
                  <a:pt x="873655" y="891188"/>
                </a:cubicBezTo>
                <a:cubicBezTo>
                  <a:pt x="899775" y="873552"/>
                  <a:pt x="921317" y="848214"/>
                  <a:pt x="938284" y="815174"/>
                </a:cubicBezTo>
                <a:cubicBezTo>
                  <a:pt x="955473" y="781911"/>
                  <a:pt x="964068" y="745076"/>
                  <a:pt x="964068" y="704670"/>
                </a:cubicBezTo>
                <a:cubicBezTo>
                  <a:pt x="964068" y="684578"/>
                  <a:pt x="961947" y="665379"/>
                  <a:pt x="957706" y="647073"/>
                </a:cubicBezTo>
                <a:cubicBezTo>
                  <a:pt x="953464" y="628767"/>
                  <a:pt x="947325" y="611578"/>
                  <a:pt x="939288" y="595504"/>
                </a:cubicBezTo>
                <a:cubicBezTo>
                  <a:pt x="922992" y="562018"/>
                  <a:pt x="900667" y="535452"/>
                  <a:pt x="872316" y="515807"/>
                </a:cubicBezTo>
                <a:cubicBezTo>
                  <a:pt x="843741" y="496385"/>
                  <a:pt x="813268" y="483548"/>
                  <a:pt x="780898" y="477297"/>
                </a:cubicBezTo>
                <a:cubicBezTo>
                  <a:pt x="748751" y="471047"/>
                  <a:pt x="707228" y="467921"/>
                  <a:pt x="656329" y="467921"/>
                </a:cubicBezTo>
                <a:close/>
                <a:moveTo>
                  <a:pt x="1675839" y="461894"/>
                </a:moveTo>
                <a:cubicBezTo>
                  <a:pt x="1634986" y="461894"/>
                  <a:pt x="1600606" y="474060"/>
                  <a:pt x="1572701" y="498394"/>
                </a:cubicBezTo>
                <a:cubicBezTo>
                  <a:pt x="1544572" y="522727"/>
                  <a:pt x="1530508" y="556548"/>
                  <a:pt x="1530508" y="599857"/>
                </a:cubicBezTo>
                <a:cubicBezTo>
                  <a:pt x="1530508" y="623968"/>
                  <a:pt x="1536424" y="645957"/>
                  <a:pt x="1548256" y="665825"/>
                </a:cubicBezTo>
                <a:cubicBezTo>
                  <a:pt x="1560088" y="685917"/>
                  <a:pt x="1574375" y="701656"/>
                  <a:pt x="1591118" y="713041"/>
                </a:cubicBezTo>
                <a:cubicBezTo>
                  <a:pt x="1608978" y="725543"/>
                  <a:pt x="1636883" y="740388"/>
                  <a:pt x="1674834" y="757578"/>
                </a:cubicBezTo>
                <a:cubicBezTo>
                  <a:pt x="1704972" y="770972"/>
                  <a:pt x="1724729" y="781465"/>
                  <a:pt x="1734105" y="789055"/>
                </a:cubicBezTo>
                <a:cubicBezTo>
                  <a:pt x="1742811" y="795976"/>
                  <a:pt x="1747165" y="804682"/>
                  <a:pt x="1747165" y="815174"/>
                </a:cubicBezTo>
                <a:cubicBezTo>
                  <a:pt x="1747165" y="835266"/>
                  <a:pt x="1734663" y="845312"/>
                  <a:pt x="1709660" y="845312"/>
                </a:cubicBezTo>
                <a:cubicBezTo>
                  <a:pt x="1675057" y="845312"/>
                  <a:pt x="1651505" y="824997"/>
                  <a:pt x="1639004" y="784367"/>
                </a:cubicBezTo>
                <a:lnTo>
                  <a:pt x="1534192" y="784367"/>
                </a:lnTo>
                <a:lnTo>
                  <a:pt x="1534192" y="933716"/>
                </a:lnTo>
                <a:lnTo>
                  <a:pt x="1639004" y="933716"/>
                </a:lnTo>
                <a:lnTo>
                  <a:pt x="1639004" y="903244"/>
                </a:lnTo>
                <a:cubicBezTo>
                  <a:pt x="1672267" y="927577"/>
                  <a:pt x="1709437" y="939744"/>
                  <a:pt x="1750513" y="939744"/>
                </a:cubicBezTo>
                <a:cubicBezTo>
                  <a:pt x="1794715" y="939744"/>
                  <a:pt x="1831327" y="926014"/>
                  <a:pt x="1860348" y="898555"/>
                </a:cubicBezTo>
                <a:cubicBezTo>
                  <a:pt x="1889370" y="871543"/>
                  <a:pt x="1903881" y="838503"/>
                  <a:pt x="1903881" y="799436"/>
                </a:cubicBezTo>
                <a:cubicBezTo>
                  <a:pt x="1903881" y="773986"/>
                  <a:pt x="1897741" y="750323"/>
                  <a:pt x="1885463" y="728445"/>
                </a:cubicBezTo>
                <a:cubicBezTo>
                  <a:pt x="1880105" y="718622"/>
                  <a:pt x="1873353" y="709079"/>
                  <a:pt x="1865204" y="699814"/>
                </a:cubicBezTo>
                <a:cubicBezTo>
                  <a:pt x="1857056" y="690550"/>
                  <a:pt x="1849075" y="683350"/>
                  <a:pt x="1841261" y="678215"/>
                </a:cubicBezTo>
                <a:cubicBezTo>
                  <a:pt x="1825858" y="667723"/>
                  <a:pt x="1795273" y="651091"/>
                  <a:pt x="1749509" y="628321"/>
                </a:cubicBezTo>
                <a:cubicBezTo>
                  <a:pt x="1715353" y="611578"/>
                  <a:pt x="1695149" y="600750"/>
                  <a:pt x="1688899" y="595839"/>
                </a:cubicBezTo>
                <a:cubicBezTo>
                  <a:pt x="1682424" y="591151"/>
                  <a:pt x="1679187" y="584119"/>
                  <a:pt x="1679187" y="574743"/>
                </a:cubicBezTo>
                <a:cubicBezTo>
                  <a:pt x="1679187" y="555321"/>
                  <a:pt x="1690573" y="545609"/>
                  <a:pt x="1713343" y="545609"/>
                </a:cubicBezTo>
                <a:cubicBezTo>
                  <a:pt x="1745714" y="545609"/>
                  <a:pt x="1768261" y="563915"/>
                  <a:pt x="1780986" y="600527"/>
                </a:cubicBezTo>
                <a:lnTo>
                  <a:pt x="1885128" y="600527"/>
                </a:lnTo>
                <a:lnTo>
                  <a:pt x="1885128" y="467921"/>
                </a:lnTo>
                <a:lnTo>
                  <a:pt x="1779646" y="467921"/>
                </a:lnTo>
                <a:lnTo>
                  <a:pt x="1779646" y="496719"/>
                </a:lnTo>
                <a:cubicBezTo>
                  <a:pt x="1751295" y="473502"/>
                  <a:pt x="1716692" y="461894"/>
                  <a:pt x="1675839" y="461894"/>
                </a:cubicBezTo>
                <a:close/>
                <a:moveTo>
                  <a:pt x="3409463" y="458545"/>
                </a:moveTo>
                <a:cubicBezTo>
                  <a:pt x="3390264" y="458545"/>
                  <a:pt x="3371959" y="459940"/>
                  <a:pt x="3354546" y="462731"/>
                </a:cubicBezTo>
                <a:cubicBezTo>
                  <a:pt x="3337133" y="465521"/>
                  <a:pt x="3321004" y="469484"/>
                  <a:pt x="3306158" y="474619"/>
                </a:cubicBezTo>
                <a:cubicBezTo>
                  <a:pt x="3291312" y="479753"/>
                  <a:pt x="3276857" y="486674"/>
                  <a:pt x="3262793" y="495380"/>
                </a:cubicBezTo>
                <a:cubicBezTo>
                  <a:pt x="3223279" y="520160"/>
                  <a:pt x="3194146" y="550632"/>
                  <a:pt x="3175394" y="586798"/>
                </a:cubicBezTo>
                <a:cubicBezTo>
                  <a:pt x="3156418" y="623186"/>
                  <a:pt x="3146930" y="660802"/>
                  <a:pt x="3146930" y="699647"/>
                </a:cubicBezTo>
                <a:cubicBezTo>
                  <a:pt x="3146930" y="770638"/>
                  <a:pt x="3171264" y="828569"/>
                  <a:pt x="3219931" y="873441"/>
                </a:cubicBezTo>
                <a:cubicBezTo>
                  <a:pt x="3268374" y="918536"/>
                  <a:pt x="3331552" y="941083"/>
                  <a:pt x="3409463" y="941083"/>
                </a:cubicBezTo>
                <a:cubicBezTo>
                  <a:pt x="3490054" y="941083"/>
                  <a:pt x="3554013" y="917085"/>
                  <a:pt x="3601340" y="869088"/>
                </a:cubicBezTo>
                <a:cubicBezTo>
                  <a:pt x="3648667" y="821090"/>
                  <a:pt x="3672331" y="764610"/>
                  <a:pt x="3672331" y="699647"/>
                </a:cubicBezTo>
                <a:cubicBezTo>
                  <a:pt x="3672331" y="668169"/>
                  <a:pt x="3666527" y="638367"/>
                  <a:pt x="3654918" y="610238"/>
                </a:cubicBezTo>
                <a:cubicBezTo>
                  <a:pt x="3643309" y="582110"/>
                  <a:pt x="3626120" y="555990"/>
                  <a:pt x="3603349" y="531880"/>
                </a:cubicBezTo>
                <a:cubicBezTo>
                  <a:pt x="3557584" y="482990"/>
                  <a:pt x="3492956" y="458545"/>
                  <a:pt x="3409463" y="458545"/>
                </a:cubicBezTo>
                <a:close/>
                <a:moveTo>
                  <a:pt x="0" y="0"/>
                </a:moveTo>
                <a:lnTo>
                  <a:pt x="12382500" y="0"/>
                </a:lnTo>
                <a:lnTo>
                  <a:pt x="12382500" y="2055788"/>
                </a:lnTo>
                <a:lnTo>
                  <a:pt x="0" y="205578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4893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998479-BAB6-4DE6-8D40-65CEE686E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3412"/>
            <a:ext cx="12192000" cy="812482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6A6B53D-96D5-13D9-A0D2-3D0E3E930F4E}"/>
              </a:ext>
            </a:extLst>
          </p:cNvPr>
          <p:cNvGrpSpPr/>
          <p:nvPr/>
        </p:nvGrpSpPr>
        <p:grpSpPr>
          <a:xfrm>
            <a:off x="0" y="3073400"/>
            <a:ext cx="12192000" cy="4418012"/>
            <a:chOff x="0" y="3073400"/>
            <a:chExt cx="12192000" cy="44180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0604EC5-EA59-46ED-FF34-8082DEF2DE13}"/>
                </a:ext>
              </a:extLst>
            </p:cNvPr>
            <p:cNvSpPr/>
            <p:nvPr/>
          </p:nvSpPr>
          <p:spPr>
            <a:xfrm>
              <a:off x="0" y="3073400"/>
              <a:ext cx="12192000" cy="4418012"/>
            </a:xfrm>
            <a:custGeom>
              <a:avLst/>
              <a:gdLst/>
              <a:ahLst/>
              <a:cxnLst/>
              <a:rect l="l" t="t" r="r" b="b"/>
              <a:pathLst>
                <a:path w="12192000" h="4418012">
                  <a:moveTo>
                    <a:pt x="4591860" y="933062"/>
                  </a:moveTo>
                  <a:lnTo>
                    <a:pt x="4591860" y="995700"/>
                  </a:lnTo>
                  <a:lnTo>
                    <a:pt x="4677729" y="995700"/>
                  </a:lnTo>
                  <a:lnTo>
                    <a:pt x="4677729" y="933062"/>
                  </a:lnTo>
                  <a:close/>
                  <a:moveTo>
                    <a:pt x="3410993" y="875242"/>
                  </a:moveTo>
                  <a:lnTo>
                    <a:pt x="3410993" y="949410"/>
                  </a:lnTo>
                  <a:lnTo>
                    <a:pt x="3533860" y="949410"/>
                  </a:lnTo>
                  <a:lnTo>
                    <a:pt x="3533860" y="875242"/>
                  </a:lnTo>
                  <a:close/>
                  <a:moveTo>
                    <a:pt x="4591860" y="828780"/>
                  </a:moveTo>
                  <a:lnTo>
                    <a:pt x="4591860" y="891418"/>
                  </a:lnTo>
                  <a:lnTo>
                    <a:pt x="4677729" y="891418"/>
                  </a:lnTo>
                  <a:lnTo>
                    <a:pt x="4677729" y="828780"/>
                  </a:lnTo>
                  <a:close/>
                  <a:moveTo>
                    <a:pt x="815853" y="808819"/>
                  </a:moveTo>
                  <a:lnTo>
                    <a:pt x="824286" y="808819"/>
                  </a:lnTo>
                  <a:cubicBezTo>
                    <a:pt x="838282" y="808819"/>
                    <a:pt x="847918" y="809220"/>
                    <a:pt x="853195" y="810023"/>
                  </a:cubicBezTo>
                  <a:cubicBezTo>
                    <a:pt x="858702" y="810826"/>
                    <a:pt x="863234" y="813121"/>
                    <a:pt x="866790" y="816906"/>
                  </a:cubicBezTo>
                  <a:cubicBezTo>
                    <a:pt x="870346" y="820577"/>
                    <a:pt x="872124" y="825511"/>
                    <a:pt x="872124" y="831705"/>
                  </a:cubicBezTo>
                  <a:cubicBezTo>
                    <a:pt x="872124" y="837900"/>
                    <a:pt x="870346" y="842776"/>
                    <a:pt x="866790" y="846332"/>
                  </a:cubicBezTo>
                  <a:cubicBezTo>
                    <a:pt x="863234" y="850118"/>
                    <a:pt x="858874" y="852413"/>
                    <a:pt x="853712" y="853216"/>
                  </a:cubicBezTo>
                  <a:cubicBezTo>
                    <a:pt x="848893" y="854019"/>
                    <a:pt x="839716" y="854420"/>
                    <a:pt x="826179" y="854420"/>
                  </a:cubicBezTo>
                  <a:lnTo>
                    <a:pt x="815853" y="854420"/>
                  </a:lnTo>
                  <a:close/>
                  <a:moveTo>
                    <a:pt x="2688655" y="807614"/>
                  </a:moveTo>
                  <a:cubicBezTo>
                    <a:pt x="2699439" y="807614"/>
                    <a:pt x="2707298" y="812318"/>
                    <a:pt x="2712231" y="821725"/>
                  </a:cubicBezTo>
                  <a:cubicBezTo>
                    <a:pt x="2717278" y="831247"/>
                    <a:pt x="2719802" y="849143"/>
                    <a:pt x="2719802" y="875414"/>
                  </a:cubicBezTo>
                  <a:cubicBezTo>
                    <a:pt x="2719802" y="902489"/>
                    <a:pt x="2717221" y="920615"/>
                    <a:pt x="2712059" y="929793"/>
                  </a:cubicBezTo>
                  <a:cubicBezTo>
                    <a:pt x="2706896" y="938856"/>
                    <a:pt x="2699095" y="943387"/>
                    <a:pt x="2688655" y="943387"/>
                  </a:cubicBezTo>
                  <a:cubicBezTo>
                    <a:pt x="2678101" y="943387"/>
                    <a:pt x="2670357" y="938683"/>
                    <a:pt x="2665424" y="929276"/>
                  </a:cubicBezTo>
                  <a:cubicBezTo>
                    <a:pt x="2660262" y="919984"/>
                    <a:pt x="2657681" y="902030"/>
                    <a:pt x="2657681" y="875414"/>
                  </a:cubicBezTo>
                  <a:cubicBezTo>
                    <a:pt x="2657681" y="848340"/>
                    <a:pt x="2660262" y="830271"/>
                    <a:pt x="2665424" y="821208"/>
                  </a:cubicBezTo>
                  <a:cubicBezTo>
                    <a:pt x="2670587" y="812145"/>
                    <a:pt x="2678331" y="807614"/>
                    <a:pt x="2688655" y="807614"/>
                  </a:cubicBezTo>
                  <a:close/>
                  <a:moveTo>
                    <a:pt x="4321263" y="756333"/>
                  </a:moveTo>
                  <a:lnTo>
                    <a:pt x="4321263" y="857174"/>
                  </a:lnTo>
                  <a:lnTo>
                    <a:pt x="4366177" y="857174"/>
                  </a:lnTo>
                  <a:lnTo>
                    <a:pt x="4366177" y="813637"/>
                  </a:lnTo>
                  <a:lnTo>
                    <a:pt x="4393709" y="813637"/>
                  </a:lnTo>
                  <a:lnTo>
                    <a:pt x="4393709" y="938397"/>
                  </a:lnTo>
                  <a:lnTo>
                    <a:pt x="4373059" y="938397"/>
                  </a:lnTo>
                  <a:lnTo>
                    <a:pt x="4373059" y="995700"/>
                  </a:lnTo>
                  <a:lnTo>
                    <a:pt x="4507456" y="995700"/>
                  </a:lnTo>
                  <a:lnTo>
                    <a:pt x="4507456" y="938397"/>
                  </a:lnTo>
                  <a:lnTo>
                    <a:pt x="4486290" y="938397"/>
                  </a:lnTo>
                  <a:lnTo>
                    <a:pt x="4486290" y="813637"/>
                  </a:lnTo>
                  <a:lnTo>
                    <a:pt x="4513652" y="813637"/>
                  </a:lnTo>
                  <a:lnTo>
                    <a:pt x="4513652" y="857174"/>
                  </a:lnTo>
                  <a:lnTo>
                    <a:pt x="4558564" y="857174"/>
                  </a:lnTo>
                  <a:lnTo>
                    <a:pt x="4558564" y="756333"/>
                  </a:lnTo>
                  <a:close/>
                  <a:moveTo>
                    <a:pt x="3837725" y="756333"/>
                  </a:moveTo>
                  <a:lnTo>
                    <a:pt x="3837725" y="813637"/>
                  </a:lnTo>
                  <a:lnTo>
                    <a:pt x="3856654" y="813637"/>
                  </a:lnTo>
                  <a:lnTo>
                    <a:pt x="3856654" y="938397"/>
                  </a:lnTo>
                  <a:lnTo>
                    <a:pt x="3838069" y="938397"/>
                  </a:lnTo>
                  <a:lnTo>
                    <a:pt x="3838069" y="995700"/>
                  </a:lnTo>
                  <a:lnTo>
                    <a:pt x="4066423" y="995700"/>
                  </a:lnTo>
                  <a:lnTo>
                    <a:pt x="4066423" y="919123"/>
                  </a:lnTo>
                  <a:lnTo>
                    <a:pt x="4003612" y="919123"/>
                  </a:lnTo>
                  <a:lnTo>
                    <a:pt x="4003612" y="938397"/>
                  </a:lnTo>
                  <a:lnTo>
                    <a:pt x="3949234" y="938397"/>
                  </a:lnTo>
                  <a:lnTo>
                    <a:pt x="3949234" y="899162"/>
                  </a:lnTo>
                  <a:lnTo>
                    <a:pt x="3996557" y="899162"/>
                  </a:lnTo>
                  <a:lnTo>
                    <a:pt x="3996557" y="850462"/>
                  </a:lnTo>
                  <a:lnTo>
                    <a:pt x="3949234" y="850462"/>
                  </a:lnTo>
                  <a:lnTo>
                    <a:pt x="3949234" y="813637"/>
                  </a:lnTo>
                  <a:lnTo>
                    <a:pt x="4003612" y="813637"/>
                  </a:lnTo>
                  <a:lnTo>
                    <a:pt x="4003612" y="832910"/>
                  </a:lnTo>
                  <a:lnTo>
                    <a:pt x="4066423" y="832910"/>
                  </a:lnTo>
                  <a:lnTo>
                    <a:pt x="4066423" y="756333"/>
                  </a:lnTo>
                  <a:close/>
                  <a:moveTo>
                    <a:pt x="3568788" y="756333"/>
                  </a:moveTo>
                  <a:lnTo>
                    <a:pt x="3568788" y="857174"/>
                  </a:lnTo>
                  <a:lnTo>
                    <a:pt x="3613701" y="857174"/>
                  </a:lnTo>
                  <a:lnTo>
                    <a:pt x="3613701" y="813637"/>
                  </a:lnTo>
                  <a:lnTo>
                    <a:pt x="3641235" y="813637"/>
                  </a:lnTo>
                  <a:lnTo>
                    <a:pt x="3641235" y="938397"/>
                  </a:lnTo>
                  <a:lnTo>
                    <a:pt x="3620585" y="938397"/>
                  </a:lnTo>
                  <a:lnTo>
                    <a:pt x="3620585" y="995700"/>
                  </a:lnTo>
                  <a:lnTo>
                    <a:pt x="3754981" y="995700"/>
                  </a:lnTo>
                  <a:lnTo>
                    <a:pt x="3754981" y="938397"/>
                  </a:lnTo>
                  <a:lnTo>
                    <a:pt x="3733815" y="938397"/>
                  </a:lnTo>
                  <a:lnTo>
                    <a:pt x="3733815" y="813637"/>
                  </a:lnTo>
                  <a:lnTo>
                    <a:pt x="3761176" y="813637"/>
                  </a:lnTo>
                  <a:lnTo>
                    <a:pt x="3761176" y="857174"/>
                  </a:lnTo>
                  <a:lnTo>
                    <a:pt x="3806090" y="857174"/>
                  </a:lnTo>
                  <a:lnTo>
                    <a:pt x="3806090" y="756333"/>
                  </a:lnTo>
                  <a:close/>
                  <a:moveTo>
                    <a:pt x="3178263" y="756333"/>
                  </a:moveTo>
                  <a:lnTo>
                    <a:pt x="3178263" y="857174"/>
                  </a:lnTo>
                  <a:lnTo>
                    <a:pt x="3223176" y="857174"/>
                  </a:lnTo>
                  <a:lnTo>
                    <a:pt x="3223176" y="813637"/>
                  </a:lnTo>
                  <a:lnTo>
                    <a:pt x="3250710" y="813637"/>
                  </a:lnTo>
                  <a:lnTo>
                    <a:pt x="3250710" y="938397"/>
                  </a:lnTo>
                  <a:lnTo>
                    <a:pt x="3230060" y="938397"/>
                  </a:lnTo>
                  <a:lnTo>
                    <a:pt x="3230060" y="995700"/>
                  </a:lnTo>
                  <a:lnTo>
                    <a:pt x="3364456" y="995700"/>
                  </a:lnTo>
                  <a:lnTo>
                    <a:pt x="3364456" y="938397"/>
                  </a:lnTo>
                  <a:lnTo>
                    <a:pt x="3343290" y="938397"/>
                  </a:lnTo>
                  <a:lnTo>
                    <a:pt x="3343290" y="813637"/>
                  </a:lnTo>
                  <a:lnTo>
                    <a:pt x="3370651" y="813637"/>
                  </a:lnTo>
                  <a:lnTo>
                    <a:pt x="3370651" y="857174"/>
                  </a:lnTo>
                  <a:lnTo>
                    <a:pt x="3415565" y="857174"/>
                  </a:lnTo>
                  <a:lnTo>
                    <a:pt x="3415565" y="756333"/>
                  </a:lnTo>
                  <a:close/>
                  <a:moveTo>
                    <a:pt x="2849422" y="756333"/>
                  </a:moveTo>
                  <a:lnTo>
                    <a:pt x="2849422" y="813637"/>
                  </a:lnTo>
                  <a:lnTo>
                    <a:pt x="2875407" y="813637"/>
                  </a:lnTo>
                  <a:lnTo>
                    <a:pt x="2875407" y="938397"/>
                  </a:lnTo>
                  <a:lnTo>
                    <a:pt x="2850283" y="938397"/>
                  </a:lnTo>
                  <a:lnTo>
                    <a:pt x="2850283" y="995700"/>
                  </a:lnTo>
                  <a:lnTo>
                    <a:pt x="2995693" y="995700"/>
                  </a:lnTo>
                  <a:lnTo>
                    <a:pt x="2995693" y="938397"/>
                  </a:lnTo>
                  <a:lnTo>
                    <a:pt x="2967987" y="938397"/>
                  </a:lnTo>
                  <a:lnTo>
                    <a:pt x="2967987" y="899162"/>
                  </a:lnTo>
                  <a:lnTo>
                    <a:pt x="3009287" y="899162"/>
                  </a:lnTo>
                  <a:lnTo>
                    <a:pt x="3009287" y="850462"/>
                  </a:lnTo>
                  <a:lnTo>
                    <a:pt x="2967987" y="850462"/>
                  </a:lnTo>
                  <a:lnTo>
                    <a:pt x="2967987" y="813637"/>
                  </a:lnTo>
                  <a:lnTo>
                    <a:pt x="3021505" y="813637"/>
                  </a:lnTo>
                  <a:lnTo>
                    <a:pt x="3021505" y="835147"/>
                  </a:lnTo>
                  <a:lnTo>
                    <a:pt x="3085176" y="835147"/>
                  </a:lnTo>
                  <a:lnTo>
                    <a:pt x="3085176" y="756333"/>
                  </a:lnTo>
                  <a:close/>
                  <a:moveTo>
                    <a:pt x="1968588" y="756333"/>
                  </a:moveTo>
                  <a:lnTo>
                    <a:pt x="1968588" y="857174"/>
                  </a:lnTo>
                  <a:lnTo>
                    <a:pt x="2013501" y="857174"/>
                  </a:lnTo>
                  <a:lnTo>
                    <a:pt x="2013501" y="813637"/>
                  </a:lnTo>
                  <a:lnTo>
                    <a:pt x="2041034" y="813637"/>
                  </a:lnTo>
                  <a:lnTo>
                    <a:pt x="2041034" y="938397"/>
                  </a:lnTo>
                  <a:lnTo>
                    <a:pt x="2020385" y="938397"/>
                  </a:lnTo>
                  <a:lnTo>
                    <a:pt x="2020385" y="995700"/>
                  </a:lnTo>
                  <a:lnTo>
                    <a:pt x="2154781" y="995700"/>
                  </a:lnTo>
                  <a:lnTo>
                    <a:pt x="2154781" y="938397"/>
                  </a:lnTo>
                  <a:lnTo>
                    <a:pt x="2133615" y="938397"/>
                  </a:lnTo>
                  <a:lnTo>
                    <a:pt x="2133615" y="813637"/>
                  </a:lnTo>
                  <a:lnTo>
                    <a:pt x="2160976" y="813637"/>
                  </a:lnTo>
                  <a:lnTo>
                    <a:pt x="2160976" y="857174"/>
                  </a:lnTo>
                  <a:lnTo>
                    <a:pt x="2205890" y="857174"/>
                  </a:lnTo>
                  <a:lnTo>
                    <a:pt x="2205890" y="756333"/>
                  </a:lnTo>
                  <a:close/>
                  <a:moveTo>
                    <a:pt x="1748652" y="756333"/>
                  </a:moveTo>
                  <a:lnTo>
                    <a:pt x="1748652" y="813637"/>
                  </a:lnTo>
                  <a:lnTo>
                    <a:pt x="1770163" y="813637"/>
                  </a:lnTo>
                  <a:lnTo>
                    <a:pt x="1770163" y="938397"/>
                  </a:lnTo>
                  <a:lnTo>
                    <a:pt x="1748652" y="938397"/>
                  </a:lnTo>
                  <a:lnTo>
                    <a:pt x="1748652" y="995700"/>
                  </a:lnTo>
                  <a:lnTo>
                    <a:pt x="1976490" y="995700"/>
                  </a:lnTo>
                  <a:lnTo>
                    <a:pt x="1976490" y="900022"/>
                  </a:lnTo>
                  <a:lnTo>
                    <a:pt x="1919358" y="900022"/>
                  </a:lnTo>
                  <a:lnTo>
                    <a:pt x="1919358" y="938397"/>
                  </a:lnTo>
                  <a:lnTo>
                    <a:pt x="1862743" y="938397"/>
                  </a:lnTo>
                  <a:lnTo>
                    <a:pt x="1862743" y="813637"/>
                  </a:lnTo>
                  <a:lnTo>
                    <a:pt x="1885458" y="813637"/>
                  </a:lnTo>
                  <a:lnTo>
                    <a:pt x="1885458" y="756333"/>
                  </a:lnTo>
                  <a:close/>
                  <a:moveTo>
                    <a:pt x="1489240" y="756333"/>
                  </a:moveTo>
                  <a:lnTo>
                    <a:pt x="1489240" y="813637"/>
                  </a:lnTo>
                  <a:lnTo>
                    <a:pt x="1507653" y="813637"/>
                  </a:lnTo>
                  <a:lnTo>
                    <a:pt x="1507653" y="890386"/>
                  </a:lnTo>
                  <a:cubicBezTo>
                    <a:pt x="1507653" y="914362"/>
                    <a:pt x="1509603" y="932144"/>
                    <a:pt x="1513504" y="943731"/>
                  </a:cubicBezTo>
                  <a:cubicBezTo>
                    <a:pt x="1517290" y="955662"/>
                    <a:pt x="1523198" y="965815"/>
                    <a:pt x="1531228" y="974190"/>
                  </a:cubicBezTo>
                  <a:cubicBezTo>
                    <a:pt x="1539259" y="982679"/>
                    <a:pt x="1550157" y="988989"/>
                    <a:pt x="1563924" y="993119"/>
                  </a:cubicBezTo>
                  <a:cubicBezTo>
                    <a:pt x="1577461" y="997364"/>
                    <a:pt x="1593006" y="999486"/>
                    <a:pt x="1610559" y="999486"/>
                  </a:cubicBezTo>
                  <a:cubicBezTo>
                    <a:pt x="1632356" y="999486"/>
                    <a:pt x="1650711" y="995528"/>
                    <a:pt x="1665625" y="987612"/>
                  </a:cubicBezTo>
                  <a:cubicBezTo>
                    <a:pt x="1680538" y="979696"/>
                    <a:pt x="1691208" y="968741"/>
                    <a:pt x="1697632" y="954744"/>
                  </a:cubicBezTo>
                  <a:cubicBezTo>
                    <a:pt x="1704057" y="940634"/>
                    <a:pt x="1707269" y="922508"/>
                    <a:pt x="1707269" y="900366"/>
                  </a:cubicBezTo>
                  <a:lnTo>
                    <a:pt x="1707269" y="813637"/>
                  </a:lnTo>
                  <a:lnTo>
                    <a:pt x="1726198" y="813637"/>
                  </a:lnTo>
                  <a:lnTo>
                    <a:pt x="1726198" y="756333"/>
                  </a:lnTo>
                  <a:lnTo>
                    <a:pt x="1636199" y="756333"/>
                  </a:lnTo>
                  <a:lnTo>
                    <a:pt x="1636199" y="813637"/>
                  </a:lnTo>
                  <a:lnTo>
                    <a:pt x="1648244" y="813637"/>
                  </a:lnTo>
                  <a:lnTo>
                    <a:pt x="1648244" y="900022"/>
                  </a:lnTo>
                  <a:cubicBezTo>
                    <a:pt x="1648244" y="917804"/>
                    <a:pt x="1646466" y="929563"/>
                    <a:pt x="1642910" y="935299"/>
                  </a:cubicBezTo>
                  <a:cubicBezTo>
                    <a:pt x="1639353" y="941150"/>
                    <a:pt x="1633617" y="944075"/>
                    <a:pt x="1625702" y="944075"/>
                  </a:cubicBezTo>
                  <a:cubicBezTo>
                    <a:pt x="1616180" y="944075"/>
                    <a:pt x="1609583" y="940634"/>
                    <a:pt x="1605912" y="933750"/>
                  </a:cubicBezTo>
                  <a:cubicBezTo>
                    <a:pt x="1602241" y="926752"/>
                    <a:pt x="1600405" y="913617"/>
                    <a:pt x="1600405" y="894344"/>
                  </a:cubicBezTo>
                  <a:lnTo>
                    <a:pt x="1600405" y="813637"/>
                  </a:lnTo>
                  <a:lnTo>
                    <a:pt x="1611763" y="813637"/>
                  </a:lnTo>
                  <a:lnTo>
                    <a:pt x="1611763" y="756333"/>
                  </a:lnTo>
                  <a:close/>
                  <a:moveTo>
                    <a:pt x="1008800" y="756333"/>
                  </a:moveTo>
                  <a:lnTo>
                    <a:pt x="1008800" y="813637"/>
                  </a:lnTo>
                  <a:lnTo>
                    <a:pt x="1027729" y="813637"/>
                  </a:lnTo>
                  <a:lnTo>
                    <a:pt x="1027729" y="938397"/>
                  </a:lnTo>
                  <a:lnTo>
                    <a:pt x="1009144" y="938397"/>
                  </a:lnTo>
                  <a:lnTo>
                    <a:pt x="1009144" y="995700"/>
                  </a:lnTo>
                  <a:lnTo>
                    <a:pt x="1237498" y="995700"/>
                  </a:lnTo>
                  <a:lnTo>
                    <a:pt x="1237498" y="919123"/>
                  </a:lnTo>
                  <a:lnTo>
                    <a:pt x="1174687" y="919123"/>
                  </a:lnTo>
                  <a:lnTo>
                    <a:pt x="1174687" y="938397"/>
                  </a:lnTo>
                  <a:lnTo>
                    <a:pt x="1120309" y="938397"/>
                  </a:lnTo>
                  <a:lnTo>
                    <a:pt x="1120309" y="899162"/>
                  </a:lnTo>
                  <a:lnTo>
                    <a:pt x="1167632" y="899162"/>
                  </a:lnTo>
                  <a:lnTo>
                    <a:pt x="1167632" y="850462"/>
                  </a:lnTo>
                  <a:lnTo>
                    <a:pt x="1120309" y="850462"/>
                  </a:lnTo>
                  <a:lnTo>
                    <a:pt x="1120309" y="813637"/>
                  </a:lnTo>
                  <a:lnTo>
                    <a:pt x="1174687" y="813637"/>
                  </a:lnTo>
                  <a:lnTo>
                    <a:pt x="1174687" y="832910"/>
                  </a:lnTo>
                  <a:lnTo>
                    <a:pt x="1237498" y="832910"/>
                  </a:lnTo>
                  <a:lnTo>
                    <a:pt x="1237498" y="756333"/>
                  </a:lnTo>
                  <a:close/>
                  <a:moveTo>
                    <a:pt x="703828" y="756333"/>
                  </a:moveTo>
                  <a:lnTo>
                    <a:pt x="703828" y="813637"/>
                  </a:lnTo>
                  <a:lnTo>
                    <a:pt x="723273" y="813637"/>
                  </a:lnTo>
                  <a:lnTo>
                    <a:pt x="723273" y="938397"/>
                  </a:lnTo>
                  <a:lnTo>
                    <a:pt x="703828" y="938397"/>
                  </a:lnTo>
                  <a:lnTo>
                    <a:pt x="703828" y="995700"/>
                  </a:lnTo>
                  <a:lnTo>
                    <a:pt x="833922" y="995700"/>
                  </a:lnTo>
                  <a:lnTo>
                    <a:pt x="833922" y="938397"/>
                  </a:lnTo>
                  <a:lnTo>
                    <a:pt x="815853" y="938397"/>
                  </a:lnTo>
                  <a:lnTo>
                    <a:pt x="815853" y="897957"/>
                  </a:lnTo>
                  <a:lnTo>
                    <a:pt x="845280" y="897957"/>
                  </a:lnTo>
                  <a:lnTo>
                    <a:pt x="897421" y="995700"/>
                  </a:lnTo>
                  <a:lnTo>
                    <a:pt x="983634" y="995700"/>
                  </a:lnTo>
                  <a:lnTo>
                    <a:pt x="983634" y="938397"/>
                  </a:lnTo>
                  <a:lnTo>
                    <a:pt x="966426" y="938397"/>
                  </a:lnTo>
                  <a:lnTo>
                    <a:pt x="933386" y="883674"/>
                  </a:lnTo>
                  <a:cubicBezTo>
                    <a:pt x="943826" y="878971"/>
                    <a:pt x="952258" y="871629"/>
                    <a:pt x="958682" y="861648"/>
                  </a:cubicBezTo>
                  <a:cubicBezTo>
                    <a:pt x="965106" y="851552"/>
                    <a:pt x="968319" y="840310"/>
                    <a:pt x="968319" y="827920"/>
                  </a:cubicBezTo>
                  <a:cubicBezTo>
                    <a:pt x="968319" y="811400"/>
                    <a:pt x="963041" y="797060"/>
                    <a:pt x="952487" y="784899"/>
                  </a:cubicBezTo>
                  <a:cubicBezTo>
                    <a:pt x="942047" y="772968"/>
                    <a:pt x="928453" y="765224"/>
                    <a:pt x="911703" y="761668"/>
                  </a:cubicBezTo>
                  <a:cubicBezTo>
                    <a:pt x="905738" y="760406"/>
                    <a:pt x="899199" y="759402"/>
                    <a:pt x="892086" y="758656"/>
                  </a:cubicBezTo>
                  <a:cubicBezTo>
                    <a:pt x="884973" y="757911"/>
                    <a:pt x="876427" y="757337"/>
                    <a:pt x="866446" y="756936"/>
                  </a:cubicBezTo>
                  <a:cubicBezTo>
                    <a:pt x="856465" y="756534"/>
                    <a:pt x="845624" y="756333"/>
                    <a:pt x="833922" y="756333"/>
                  </a:cubicBezTo>
                  <a:close/>
                  <a:moveTo>
                    <a:pt x="4177560" y="753236"/>
                  </a:moveTo>
                  <a:cubicBezTo>
                    <a:pt x="4156566" y="753236"/>
                    <a:pt x="4138898" y="759488"/>
                    <a:pt x="4124559" y="771993"/>
                  </a:cubicBezTo>
                  <a:cubicBezTo>
                    <a:pt x="4110104" y="784498"/>
                    <a:pt x="4102876" y="801878"/>
                    <a:pt x="4102876" y="824134"/>
                  </a:cubicBezTo>
                  <a:cubicBezTo>
                    <a:pt x="4102876" y="836524"/>
                    <a:pt x="4105916" y="847824"/>
                    <a:pt x="4111997" y="858034"/>
                  </a:cubicBezTo>
                  <a:cubicBezTo>
                    <a:pt x="4118077" y="868359"/>
                    <a:pt x="4125419" y="876447"/>
                    <a:pt x="4134023" y="882298"/>
                  </a:cubicBezTo>
                  <a:cubicBezTo>
                    <a:pt x="4143201" y="888722"/>
                    <a:pt x="4157541" y="896351"/>
                    <a:pt x="4177044" y="905185"/>
                  </a:cubicBezTo>
                  <a:cubicBezTo>
                    <a:pt x="4192531" y="912068"/>
                    <a:pt x="4202684" y="917460"/>
                    <a:pt x="4207503" y="921360"/>
                  </a:cubicBezTo>
                  <a:cubicBezTo>
                    <a:pt x="4211976" y="924917"/>
                    <a:pt x="4214213" y="929391"/>
                    <a:pt x="4214213" y="934783"/>
                  </a:cubicBezTo>
                  <a:cubicBezTo>
                    <a:pt x="4214213" y="945108"/>
                    <a:pt x="4207789" y="950270"/>
                    <a:pt x="4194940" y="950270"/>
                  </a:cubicBezTo>
                  <a:cubicBezTo>
                    <a:pt x="4177158" y="950270"/>
                    <a:pt x="4165055" y="939831"/>
                    <a:pt x="4158631" y="918951"/>
                  </a:cubicBezTo>
                  <a:lnTo>
                    <a:pt x="4104769" y="918951"/>
                  </a:lnTo>
                  <a:lnTo>
                    <a:pt x="4104769" y="995700"/>
                  </a:lnTo>
                  <a:lnTo>
                    <a:pt x="4158631" y="995700"/>
                  </a:lnTo>
                  <a:lnTo>
                    <a:pt x="4158631" y="980041"/>
                  </a:lnTo>
                  <a:cubicBezTo>
                    <a:pt x="4175724" y="992545"/>
                    <a:pt x="4194825" y="998798"/>
                    <a:pt x="4215934" y="998798"/>
                  </a:cubicBezTo>
                  <a:cubicBezTo>
                    <a:pt x="4238649" y="998798"/>
                    <a:pt x="4257463" y="991742"/>
                    <a:pt x="4272377" y="977631"/>
                  </a:cubicBezTo>
                  <a:cubicBezTo>
                    <a:pt x="4287291" y="963750"/>
                    <a:pt x="4294748" y="946771"/>
                    <a:pt x="4294748" y="926695"/>
                  </a:cubicBezTo>
                  <a:cubicBezTo>
                    <a:pt x="4294748" y="913617"/>
                    <a:pt x="4291593" y="901456"/>
                    <a:pt x="4285283" y="890214"/>
                  </a:cubicBezTo>
                  <a:cubicBezTo>
                    <a:pt x="4282530" y="885166"/>
                    <a:pt x="4279060" y="880261"/>
                    <a:pt x="4274872" y="875500"/>
                  </a:cubicBezTo>
                  <a:cubicBezTo>
                    <a:pt x="4270685" y="870740"/>
                    <a:pt x="4266584" y="867040"/>
                    <a:pt x="4262569" y="864401"/>
                  </a:cubicBezTo>
                  <a:cubicBezTo>
                    <a:pt x="4254653" y="859009"/>
                    <a:pt x="4238936" y="850462"/>
                    <a:pt x="4215418" y="838761"/>
                  </a:cubicBezTo>
                  <a:cubicBezTo>
                    <a:pt x="4197866" y="830157"/>
                    <a:pt x="4187484" y="824593"/>
                    <a:pt x="4184271" y="822069"/>
                  </a:cubicBezTo>
                  <a:cubicBezTo>
                    <a:pt x="4180944" y="819660"/>
                    <a:pt x="4179281" y="816046"/>
                    <a:pt x="4179281" y="811228"/>
                  </a:cubicBezTo>
                  <a:cubicBezTo>
                    <a:pt x="4179281" y="801247"/>
                    <a:pt x="4185131" y="796256"/>
                    <a:pt x="4196833" y="796256"/>
                  </a:cubicBezTo>
                  <a:cubicBezTo>
                    <a:pt x="4213468" y="796256"/>
                    <a:pt x="4225055" y="805664"/>
                    <a:pt x="4231594" y="824478"/>
                  </a:cubicBezTo>
                  <a:lnTo>
                    <a:pt x="4285112" y="824478"/>
                  </a:lnTo>
                  <a:lnTo>
                    <a:pt x="4285112" y="756333"/>
                  </a:lnTo>
                  <a:lnTo>
                    <a:pt x="4230906" y="756333"/>
                  </a:lnTo>
                  <a:lnTo>
                    <a:pt x="4230906" y="771132"/>
                  </a:lnTo>
                  <a:cubicBezTo>
                    <a:pt x="4216336" y="759201"/>
                    <a:pt x="4198554" y="753236"/>
                    <a:pt x="4177560" y="753236"/>
                  </a:cubicBezTo>
                  <a:close/>
                  <a:moveTo>
                    <a:pt x="2310660" y="753236"/>
                  </a:moveTo>
                  <a:cubicBezTo>
                    <a:pt x="2289666" y="753236"/>
                    <a:pt x="2271999" y="759488"/>
                    <a:pt x="2257658" y="771993"/>
                  </a:cubicBezTo>
                  <a:cubicBezTo>
                    <a:pt x="2243204" y="784498"/>
                    <a:pt x="2235976" y="801878"/>
                    <a:pt x="2235976" y="824134"/>
                  </a:cubicBezTo>
                  <a:cubicBezTo>
                    <a:pt x="2235976" y="836524"/>
                    <a:pt x="2239016" y="847824"/>
                    <a:pt x="2245097" y="858034"/>
                  </a:cubicBezTo>
                  <a:cubicBezTo>
                    <a:pt x="2251177" y="868359"/>
                    <a:pt x="2258519" y="876447"/>
                    <a:pt x="2267123" y="882298"/>
                  </a:cubicBezTo>
                  <a:cubicBezTo>
                    <a:pt x="2276301" y="888722"/>
                    <a:pt x="2290641" y="896351"/>
                    <a:pt x="2310144" y="905185"/>
                  </a:cubicBezTo>
                  <a:cubicBezTo>
                    <a:pt x="2325631" y="912068"/>
                    <a:pt x="2335784" y="917460"/>
                    <a:pt x="2340602" y="921360"/>
                  </a:cubicBezTo>
                  <a:cubicBezTo>
                    <a:pt x="2345076" y="924917"/>
                    <a:pt x="2347314" y="929391"/>
                    <a:pt x="2347314" y="934783"/>
                  </a:cubicBezTo>
                  <a:cubicBezTo>
                    <a:pt x="2347314" y="945108"/>
                    <a:pt x="2340889" y="950270"/>
                    <a:pt x="2328040" y="950270"/>
                  </a:cubicBezTo>
                  <a:cubicBezTo>
                    <a:pt x="2310259" y="950270"/>
                    <a:pt x="2298155" y="939831"/>
                    <a:pt x="2291731" y="918951"/>
                  </a:cubicBezTo>
                  <a:lnTo>
                    <a:pt x="2237869" y="918951"/>
                  </a:lnTo>
                  <a:lnTo>
                    <a:pt x="2237869" y="995700"/>
                  </a:lnTo>
                  <a:lnTo>
                    <a:pt x="2291731" y="995700"/>
                  </a:lnTo>
                  <a:lnTo>
                    <a:pt x="2291731" y="980041"/>
                  </a:lnTo>
                  <a:cubicBezTo>
                    <a:pt x="2308824" y="992545"/>
                    <a:pt x="2327925" y="998798"/>
                    <a:pt x="2349034" y="998798"/>
                  </a:cubicBezTo>
                  <a:cubicBezTo>
                    <a:pt x="2371749" y="998798"/>
                    <a:pt x="2390564" y="991742"/>
                    <a:pt x="2405477" y="977631"/>
                  </a:cubicBezTo>
                  <a:cubicBezTo>
                    <a:pt x="2420391" y="963750"/>
                    <a:pt x="2427848" y="946771"/>
                    <a:pt x="2427848" y="926695"/>
                  </a:cubicBezTo>
                  <a:cubicBezTo>
                    <a:pt x="2427848" y="913617"/>
                    <a:pt x="2424693" y="901456"/>
                    <a:pt x="2418384" y="890214"/>
                  </a:cubicBezTo>
                  <a:cubicBezTo>
                    <a:pt x="2415630" y="885166"/>
                    <a:pt x="2412160" y="880261"/>
                    <a:pt x="2407973" y="875500"/>
                  </a:cubicBezTo>
                  <a:cubicBezTo>
                    <a:pt x="2403785" y="870740"/>
                    <a:pt x="2399684" y="867040"/>
                    <a:pt x="2395669" y="864401"/>
                  </a:cubicBezTo>
                  <a:cubicBezTo>
                    <a:pt x="2387753" y="859009"/>
                    <a:pt x="2372036" y="850462"/>
                    <a:pt x="2348518" y="838761"/>
                  </a:cubicBezTo>
                  <a:cubicBezTo>
                    <a:pt x="2330966" y="830157"/>
                    <a:pt x="2320583" y="824593"/>
                    <a:pt x="2317371" y="822069"/>
                  </a:cubicBezTo>
                  <a:cubicBezTo>
                    <a:pt x="2314044" y="819660"/>
                    <a:pt x="2312381" y="816046"/>
                    <a:pt x="2312381" y="811228"/>
                  </a:cubicBezTo>
                  <a:cubicBezTo>
                    <a:pt x="2312381" y="801247"/>
                    <a:pt x="2318232" y="796256"/>
                    <a:pt x="2329933" y="796256"/>
                  </a:cubicBezTo>
                  <a:cubicBezTo>
                    <a:pt x="2346568" y="796256"/>
                    <a:pt x="2358155" y="805664"/>
                    <a:pt x="2364694" y="824478"/>
                  </a:cubicBezTo>
                  <a:lnTo>
                    <a:pt x="2418212" y="824478"/>
                  </a:lnTo>
                  <a:lnTo>
                    <a:pt x="2418212" y="756333"/>
                  </a:lnTo>
                  <a:lnTo>
                    <a:pt x="2364006" y="756333"/>
                  </a:lnTo>
                  <a:lnTo>
                    <a:pt x="2364006" y="771132"/>
                  </a:lnTo>
                  <a:cubicBezTo>
                    <a:pt x="2349436" y="759201"/>
                    <a:pt x="2331654" y="753236"/>
                    <a:pt x="2310660" y="753236"/>
                  </a:cubicBezTo>
                  <a:close/>
                  <a:moveTo>
                    <a:pt x="1348635" y="753236"/>
                  </a:moveTo>
                  <a:cubicBezTo>
                    <a:pt x="1327641" y="753236"/>
                    <a:pt x="1309974" y="759488"/>
                    <a:pt x="1295634" y="771993"/>
                  </a:cubicBezTo>
                  <a:cubicBezTo>
                    <a:pt x="1281179" y="784498"/>
                    <a:pt x="1273951" y="801878"/>
                    <a:pt x="1273951" y="824134"/>
                  </a:cubicBezTo>
                  <a:cubicBezTo>
                    <a:pt x="1273951" y="836524"/>
                    <a:pt x="1276991" y="847824"/>
                    <a:pt x="1283072" y="858034"/>
                  </a:cubicBezTo>
                  <a:cubicBezTo>
                    <a:pt x="1289152" y="868359"/>
                    <a:pt x="1296494" y="876447"/>
                    <a:pt x="1305098" y="882298"/>
                  </a:cubicBezTo>
                  <a:cubicBezTo>
                    <a:pt x="1314276" y="888722"/>
                    <a:pt x="1328616" y="896351"/>
                    <a:pt x="1348119" y="905185"/>
                  </a:cubicBezTo>
                  <a:cubicBezTo>
                    <a:pt x="1363606" y="912068"/>
                    <a:pt x="1373759" y="917460"/>
                    <a:pt x="1378577" y="921360"/>
                  </a:cubicBezTo>
                  <a:cubicBezTo>
                    <a:pt x="1383052" y="924917"/>
                    <a:pt x="1385289" y="929391"/>
                    <a:pt x="1385289" y="934783"/>
                  </a:cubicBezTo>
                  <a:cubicBezTo>
                    <a:pt x="1385289" y="945108"/>
                    <a:pt x="1378864" y="950270"/>
                    <a:pt x="1366015" y="950270"/>
                  </a:cubicBezTo>
                  <a:cubicBezTo>
                    <a:pt x="1348233" y="950270"/>
                    <a:pt x="1336130" y="939831"/>
                    <a:pt x="1329706" y="918951"/>
                  </a:cubicBezTo>
                  <a:lnTo>
                    <a:pt x="1275844" y="918951"/>
                  </a:lnTo>
                  <a:lnTo>
                    <a:pt x="1275844" y="995700"/>
                  </a:lnTo>
                  <a:lnTo>
                    <a:pt x="1329706" y="995700"/>
                  </a:lnTo>
                  <a:lnTo>
                    <a:pt x="1329706" y="980041"/>
                  </a:lnTo>
                  <a:cubicBezTo>
                    <a:pt x="1346799" y="992545"/>
                    <a:pt x="1365901" y="998798"/>
                    <a:pt x="1387009" y="998798"/>
                  </a:cubicBezTo>
                  <a:cubicBezTo>
                    <a:pt x="1409724" y="998798"/>
                    <a:pt x="1428538" y="991742"/>
                    <a:pt x="1443452" y="977631"/>
                  </a:cubicBezTo>
                  <a:cubicBezTo>
                    <a:pt x="1458366" y="963750"/>
                    <a:pt x="1465823" y="946771"/>
                    <a:pt x="1465823" y="926695"/>
                  </a:cubicBezTo>
                  <a:cubicBezTo>
                    <a:pt x="1465823" y="913617"/>
                    <a:pt x="1462668" y="901456"/>
                    <a:pt x="1456359" y="890214"/>
                  </a:cubicBezTo>
                  <a:cubicBezTo>
                    <a:pt x="1453605" y="885166"/>
                    <a:pt x="1450135" y="880261"/>
                    <a:pt x="1445948" y="875500"/>
                  </a:cubicBezTo>
                  <a:cubicBezTo>
                    <a:pt x="1441760" y="870740"/>
                    <a:pt x="1437659" y="867040"/>
                    <a:pt x="1433644" y="864401"/>
                  </a:cubicBezTo>
                  <a:cubicBezTo>
                    <a:pt x="1425728" y="859009"/>
                    <a:pt x="1410011" y="850462"/>
                    <a:pt x="1386493" y="838761"/>
                  </a:cubicBezTo>
                  <a:cubicBezTo>
                    <a:pt x="1368941" y="830157"/>
                    <a:pt x="1358558" y="824593"/>
                    <a:pt x="1355346" y="822069"/>
                  </a:cubicBezTo>
                  <a:cubicBezTo>
                    <a:pt x="1352019" y="819660"/>
                    <a:pt x="1350356" y="816046"/>
                    <a:pt x="1350356" y="811228"/>
                  </a:cubicBezTo>
                  <a:cubicBezTo>
                    <a:pt x="1350356" y="801247"/>
                    <a:pt x="1356207" y="796256"/>
                    <a:pt x="1367908" y="796256"/>
                  </a:cubicBezTo>
                  <a:cubicBezTo>
                    <a:pt x="1384543" y="796256"/>
                    <a:pt x="1396129" y="805664"/>
                    <a:pt x="1402669" y="824478"/>
                  </a:cubicBezTo>
                  <a:lnTo>
                    <a:pt x="1456186" y="824478"/>
                  </a:lnTo>
                  <a:lnTo>
                    <a:pt x="1456186" y="756333"/>
                  </a:lnTo>
                  <a:lnTo>
                    <a:pt x="1401980" y="756333"/>
                  </a:lnTo>
                  <a:lnTo>
                    <a:pt x="1401980" y="771132"/>
                  </a:lnTo>
                  <a:cubicBezTo>
                    <a:pt x="1387411" y="759201"/>
                    <a:pt x="1369629" y="753236"/>
                    <a:pt x="1348635" y="753236"/>
                  </a:cubicBezTo>
                  <a:close/>
                  <a:moveTo>
                    <a:pt x="2688655" y="751515"/>
                  </a:moveTo>
                  <a:cubicBezTo>
                    <a:pt x="2678790" y="751515"/>
                    <a:pt x="2669382" y="752232"/>
                    <a:pt x="2660434" y="753666"/>
                  </a:cubicBezTo>
                  <a:cubicBezTo>
                    <a:pt x="2651486" y="755100"/>
                    <a:pt x="2643197" y="757136"/>
                    <a:pt x="2635568" y="759775"/>
                  </a:cubicBezTo>
                  <a:cubicBezTo>
                    <a:pt x="2627939" y="762414"/>
                    <a:pt x="2620511" y="765970"/>
                    <a:pt x="2613283" y="770444"/>
                  </a:cubicBezTo>
                  <a:cubicBezTo>
                    <a:pt x="2592978" y="783178"/>
                    <a:pt x="2578006" y="798838"/>
                    <a:pt x="2568370" y="817423"/>
                  </a:cubicBezTo>
                  <a:cubicBezTo>
                    <a:pt x="2558618" y="836122"/>
                    <a:pt x="2553743" y="855453"/>
                    <a:pt x="2553743" y="875414"/>
                  </a:cubicBezTo>
                  <a:cubicBezTo>
                    <a:pt x="2553743" y="911896"/>
                    <a:pt x="2566248" y="941666"/>
                    <a:pt x="2591257" y="964725"/>
                  </a:cubicBezTo>
                  <a:cubicBezTo>
                    <a:pt x="2616151" y="987899"/>
                    <a:pt x="2648618" y="999486"/>
                    <a:pt x="2688655" y="999486"/>
                  </a:cubicBezTo>
                  <a:cubicBezTo>
                    <a:pt x="2730070" y="999486"/>
                    <a:pt x="2762938" y="987153"/>
                    <a:pt x="2787259" y="962488"/>
                  </a:cubicBezTo>
                  <a:cubicBezTo>
                    <a:pt x="2811580" y="937823"/>
                    <a:pt x="2823740" y="908798"/>
                    <a:pt x="2823740" y="875414"/>
                  </a:cubicBezTo>
                  <a:cubicBezTo>
                    <a:pt x="2823740" y="859239"/>
                    <a:pt x="2820758" y="843923"/>
                    <a:pt x="2814792" y="829468"/>
                  </a:cubicBezTo>
                  <a:cubicBezTo>
                    <a:pt x="2808826" y="815013"/>
                    <a:pt x="2799993" y="801591"/>
                    <a:pt x="2788291" y="789201"/>
                  </a:cubicBezTo>
                  <a:cubicBezTo>
                    <a:pt x="2764773" y="764077"/>
                    <a:pt x="2731561" y="751515"/>
                    <a:pt x="2688655" y="751515"/>
                  </a:cubicBez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4418012"/>
                  </a:lnTo>
                  <a:lnTo>
                    <a:pt x="0" y="44180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A85348-19D2-C196-3915-C379ADA5A378}"/>
                </a:ext>
              </a:extLst>
            </p:cNvPr>
            <p:cNvSpPr txBox="1"/>
            <p:nvPr/>
          </p:nvSpPr>
          <p:spPr>
            <a:xfrm>
              <a:off x="812800" y="4622800"/>
              <a:ext cx="92456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T- statistic = 3.96</a:t>
              </a:r>
              <a:endParaRPr lang="en-IN" sz="2400" dirty="0">
                <a:effectLst/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en-US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P- value = 7.25e-05 ( which is 0.0000725)</a:t>
              </a:r>
              <a:endParaRPr lang="en-IN" sz="2400" dirty="0">
                <a:effectLst/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endParaRPr lang="en-IN" sz="24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5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C2AF0B-4965-25A1-76E3-836B2DCCE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100" y="-849228"/>
            <a:ext cx="12839700" cy="8556456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18EF845-B5D2-FEA7-A085-C66AF89CDF24}"/>
              </a:ext>
            </a:extLst>
          </p:cNvPr>
          <p:cNvSpPr/>
          <p:nvPr/>
        </p:nvSpPr>
        <p:spPr>
          <a:xfrm>
            <a:off x="939800" y="1485900"/>
            <a:ext cx="4724400" cy="4267200"/>
          </a:xfrm>
          <a:custGeom>
            <a:avLst/>
            <a:gdLst/>
            <a:ahLst/>
            <a:cxnLst/>
            <a:rect l="l" t="t" r="r" b="b"/>
            <a:pathLst>
              <a:path w="4724400" h="4267200">
                <a:moveTo>
                  <a:pt x="989122" y="2738418"/>
                </a:moveTo>
                <a:lnTo>
                  <a:pt x="996414" y="2738418"/>
                </a:lnTo>
                <a:cubicBezTo>
                  <a:pt x="1008519" y="2738418"/>
                  <a:pt x="1016853" y="2738765"/>
                  <a:pt x="1021417" y="2739460"/>
                </a:cubicBezTo>
                <a:cubicBezTo>
                  <a:pt x="1026180" y="2740154"/>
                  <a:pt x="1030099" y="2742139"/>
                  <a:pt x="1033175" y="2745413"/>
                </a:cubicBezTo>
                <a:cubicBezTo>
                  <a:pt x="1036251" y="2748588"/>
                  <a:pt x="1037789" y="2752854"/>
                  <a:pt x="1037789" y="2758212"/>
                </a:cubicBezTo>
                <a:cubicBezTo>
                  <a:pt x="1037789" y="2763570"/>
                  <a:pt x="1036251" y="2767787"/>
                  <a:pt x="1033175" y="2770862"/>
                </a:cubicBezTo>
                <a:cubicBezTo>
                  <a:pt x="1030099" y="2774137"/>
                  <a:pt x="1026329" y="2776121"/>
                  <a:pt x="1021864" y="2776816"/>
                </a:cubicBezTo>
                <a:cubicBezTo>
                  <a:pt x="1017697" y="2777510"/>
                  <a:pt x="1009759" y="2777857"/>
                  <a:pt x="998052" y="2777857"/>
                </a:cubicBezTo>
                <a:lnTo>
                  <a:pt x="989122" y="2777857"/>
                </a:lnTo>
                <a:close/>
                <a:moveTo>
                  <a:pt x="1976299" y="2693025"/>
                </a:moveTo>
                <a:lnTo>
                  <a:pt x="1976299" y="2780239"/>
                </a:lnTo>
                <a:lnTo>
                  <a:pt x="2015143" y="2780239"/>
                </a:lnTo>
                <a:lnTo>
                  <a:pt x="2015143" y="2742585"/>
                </a:lnTo>
                <a:lnTo>
                  <a:pt x="2038955" y="2742585"/>
                </a:lnTo>
                <a:lnTo>
                  <a:pt x="2038955" y="2850485"/>
                </a:lnTo>
                <a:lnTo>
                  <a:pt x="2021096" y="2850485"/>
                </a:lnTo>
                <a:lnTo>
                  <a:pt x="2021096" y="2900045"/>
                </a:lnTo>
                <a:lnTo>
                  <a:pt x="2137331" y="2900045"/>
                </a:lnTo>
                <a:lnTo>
                  <a:pt x="2137331" y="2850485"/>
                </a:lnTo>
                <a:lnTo>
                  <a:pt x="2119025" y="2850485"/>
                </a:lnTo>
                <a:lnTo>
                  <a:pt x="2119025" y="2742585"/>
                </a:lnTo>
                <a:lnTo>
                  <a:pt x="2142689" y="2742585"/>
                </a:lnTo>
                <a:lnTo>
                  <a:pt x="2142689" y="2780239"/>
                </a:lnTo>
                <a:lnTo>
                  <a:pt x="2181533" y="2780239"/>
                </a:lnTo>
                <a:lnTo>
                  <a:pt x="2181533" y="2693025"/>
                </a:lnTo>
                <a:close/>
                <a:moveTo>
                  <a:pt x="1785055" y="2693025"/>
                </a:moveTo>
                <a:lnTo>
                  <a:pt x="1785055" y="2742585"/>
                </a:lnTo>
                <a:lnTo>
                  <a:pt x="1803658" y="2742585"/>
                </a:lnTo>
                <a:lnTo>
                  <a:pt x="1803658" y="2850485"/>
                </a:lnTo>
                <a:lnTo>
                  <a:pt x="1785055" y="2850485"/>
                </a:lnTo>
                <a:lnTo>
                  <a:pt x="1785055" y="2900045"/>
                </a:lnTo>
                <a:lnTo>
                  <a:pt x="1982103" y="2900045"/>
                </a:lnTo>
                <a:lnTo>
                  <a:pt x="1982103" y="2817297"/>
                </a:lnTo>
                <a:lnTo>
                  <a:pt x="1932692" y="2817297"/>
                </a:lnTo>
                <a:lnTo>
                  <a:pt x="1932692" y="2850485"/>
                </a:lnTo>
                <a:lnTo>
                  <a:pt x="1883728" y="2850485"/>
                </a:lnTo>
                <a:lnTo>
                  <a:pt x="1883728" y="2742585"/>
                </a:lnTo>
                <a:lnTo>
                  <a:pt x="1903373" y="2742585"/>
                </a:lnTo>
                <a:lnTo>
                  <a:pt x="1903373" y="2693025"/>
                </a:lnTo>
                <a:close/>
                <a:moveTo>
                  <a:pt x="1564045" y="2693025"/>
                </a:moveTo>
                <a:lnTo>
                  <a:pt x="1564045" y="2742585"/>
                </a:lnTo>
                <a:lnTo>
                  <a:pt x="1579969" y="2742585"/>
                </a:lnTo>
                <a:lnTo>
                  <a:pt x="1579969" y="2808962"/>
                </a:lnTo>
                <a:cubicBezTo>
                  <a:pt x="1579969" y="2829699"/>
                  <a:pt x="1581656" y="2845078"/>
                  <a:pt x="1585030" y="2855099"/>
                </a:cubicBezTo>
                <a:cubicBezTo>
                  <a:pt x="1588304" y="2865418"/>
                  <a:pt x="1593414" y="2874199"/>
                  <a:pt x="1600359" y="2881442"/>
                </a:cubicBezTo>
                <a:cubicBezTo>
                  <a:pt x="1607304" y="2888784"/>
                  <a:pt x="1616730" y="2894241"/>
                  <a:pt x="1628636" y="2897813"/>
                </a:cubicBezTo>
                <a:cubicBezTo>
                  <a:pt x="1640344" y="2901484"/>
                  <a:pt x="1653788" y="2903319"/>
                  <a:pt x="1668969" y="2903319"/>
                </a:cubicBezTo>
                <a:cubicBezTo>
                  <a:pt x="1687820" y="2903319"/>
                  <a:pt x="1703695" y="2899896"/>
                  <a:pt x="1716594" y="2893050"/>
                </a:cubicBezTo>
                <a:cubicBezTo>
                  <a:pt x="1729492" y="2886204"/>
                  <a:pt x="1738719" y="2876729"/>
                  <a:pt x="1744276" y="2864624"/>
                </a:cubicBezTo>
                <a:cubicBezTo>
                  <a:pt x="1749832" y="2852420"/>
                  <a:pt x="1752610" y="2836744"/>
                  <a:pt x="1752610" y="2817594"/>
                </a:cubicBezTo>
                <a:lnTo>
                  <a:pt x="1752610" y="2742585"/>
                </a:lnTo>
                <a:lnTo>
                  <a:pt x="1768981" y="2742585"/>
                </a:lnTo>
                <a:lnTo>
                  <a:pt x="1768981" y="2693025"/>
                </a:lnTo>
                <a:lnTo>
                  <a:pt x="1691144" y="2693025"/>
                </a:lnTo>
                <a:lnTo>
                  <a:pt x="1691144" y="2742585"/>
                </a:lnTo>
                <a:lnTo>
                  <a:pt x="1701562" y="2742585"/>
                </a:lnTo>
                <a:lnTo>
                  <a:pt x="1701562" y="2817297"/>
                </a:lnTo>
                <a:cubicBezTo>
                  <a:pt x="1701562" y="2832676"/>
                  <a:pt x="1700024" y="2842846"/>
                  <a:pt x="1696948" y="2847807"/>
                </a:cubicBezTo>
                <a:cubicBezTo>
                  <a:pt x="1693873" y="2852867"/>
                  <a:pt x="1688912" y="2855397"/>
                  <a:pt x="1682066" y="2855397"/>
                </a:cubicBezTo>
                <a:cubicBezTo>
                  <a:pt x="1673830" y="2855397"/>
                  <a:pt x="1668125" y="2852420"/>
                  <a:pt x="1664950" y="2846467"/>
                </a:cubicBezTo>
                <a:cubicBezTo>
                  <a:pt x="1661775" y="2840415"/>
                  <a:pt x="1660188" y="2829054"/>
                  <a:pt x="1660188" y="2812385"/>
                </a:cubicBezTo>
                <a:lnTo>
                  <a:pt x="1660188" y="2742585"/>
                </a:lnTo>
                <a:lnTo>
                  <a:pt x="1670010" y="2742585"/>
                </a:lnTo>
                <a:lnTo>
                  <a:pt x="1670010" y="2693025"/>
                </a:lnTo>
                <a:close/>
                <a:moveTo>
                  <a:pt x="1149559" y="2693025"/>
                </a:moveTo>
                <a:lnTo>
                  <a:pt x="1149559" y="2742585"/>
                </a:lnTo>
                <a:lnTo>
                  <a:pt x="1165930" y="2742585"/>
                </a:lnTo>
                <a:lnTo>
                  <a:pt x="1165930" y="2850485"/>
                </a:lnTo>
                <a:lnTo>
                  <a:pt x="1149856" y="2850485"/>
                </a:lnTo>
                <a:lnTo>
                  <a:pt x="1149856" y="2900045"/>
                </a:lnTo>
                <a:lnTo>
                  <a:pt x="1347351" y="2900045"/>
                </a:lnTo>
                <a:lnTo>
                  <a:pt x="1347351" y="2833817"/>
                </a:lnTo>
                <a:lnTo>
                  <a:pt x="1293029" y="2833817"/>
                </a:lnTo>
                <a:lnTo>
                  <a:pt x="1293029" y="2850485"/>
                </a:lnTo>
                <a:lnTo>
                  <a:pt x="1245999" y="2850485"/>
                </a:lnTo>
                <a:lnTo>
                  <a:pt x="1245999" y="2816553"/>
                </a:lnTo>
                <a:lnTo>
                  <a:pt x="1286927" y="2816553"/>
                </a:lnTo>
                <a:lnTo>
                  <a:pt x="1286927" y="2774434"/>
                </a:lnTo>
                <a:lnTo>
                  <a:pt x="1245999" y="2774434"/>
                </a:lnTo>
                <a:lnTo>
                  <a:pt x="1245999" y="2742585"/>
                </a:lnTo>
                <a:lnTo>
                  <a:pt x="1293029" y="2742585"/>
                </a:lnTo>
                <a:lnTo>
                  <a:pt x="1293029" y="2759254"/>
                </a:lnTo>
                <a:lnTo>
                  <a:pt x="1347351" y="2759254"/>
                </a:lnTo>
                <a:lnTo>
                  <a:pt x="1347351" y="2693025"/>
                </a:lnTo>
                <a:close/>
                <a:moveTo>
                  <a:pt x="892235" y="2693025"/>
                </a:moveTo>
                <a:lnTo>
                  <a:pt x="892235" y="2742585"/>
                </a:lnTo>
                <a:lnTo>
                  <a:pt x="909052" y="2742585"/>
                </a:lnTo>
                <a:lnTo>
                  <a:pt x="909052" y="2850485"/>
                </a:lnTo>
                <a:lnTo>
                  <a:pt x="892235" y="2850485"/>
                </a:lnTo>
                <a:lnTo>
                  <a:pt x="892235" y="2900045"/>
                </a:lnTo>
                <a:lnTo>
                  <a:pt x="1004749" y="2900045"/>
                </a:lnTo>
                <a:lnTo>
                  <a:pt x="1004749" y="2850485"/>
                </a:lnTo>
                <a:lnTo>
                  <a:pt x="989122" y="2850485"/>
                </a:lnTo>
                <a:lnTo>
                  <a:pt x="989122" y="2815511"/>
                </a:lnTo>
                <a:lnTo>
                  <a:pt x="1014571" y="2815511"/>
                </a:lnTo>
                <a:lnTo>
                  <a:pt x="1059666" y="2900045"/>
                </a:lnTo>
                <a:lnTo>
                  <a:pt x="1134229" y="2900045"/>
                </a:lnTo>
                <a:lnTo>
                  <a:pt x="1134229" y="2850485"/>
                </a:lnTo>
                <a:lnTo>
                  <a:pt x="1119346" y="2850485"/>
                </a:lnTo>
                <a:lnTo>
                  <a:pt x="1090772" y="2803158"/>
                </a:lnTo>
                <a:cubicBezTo>
                  <a:pt x="1099800" y="2799090"/>
                  <a:pt x="1107093" y="2792740"/>
                  <a:pt x="1112649" y="2784108"/>
                </a:cubicBezTo>
                <a:cubicBezTo>
                  <a:pt x="1118205" y="2775377"/>
                  <a:pt x="1120983" y="2765653"/>
                  <a:pt x="1120983" y="2754938"/>
                </a:cubicBezTo>
                <a:cubicBezTo>
                  <a:pt x="1120983" y="2740650"/>
                  <a:pt x="1116419" y="2728248"/>
                  <a:pt x="1107291" y="2717731"/>
                </a:cubicBezTo>
                <a:cubicBezTo>
                  <a:pt x="1098262" y="2707412"/>
                  <a:pt x="1086505" y="2700715"/>
                  <a:pt x="1072019" y="2697639"/>
                </a:cubicBezTo>
                <a:cubicBezTo>
                  <a:pt x="1066860" y="2696547"/>
                  <a:pt x="1061204" y="2695679"/>
                  <a:pt x="1055053" y="2695034"/>
                </a:cubicBezTo>
                <a:cubicBezTo>
                  <a:pt x="1048901" y="2694389"/>
                  <a:pt x="1041509" y="2693893"/>
                  <a:pt x="1032877" y="2693546"/>
                </a:cubicBezTo>
                <a:cubicBezTo>
                  <a:pt x="1024245" y="2693199"/>
                  <a:pt x="1014869" y="2693025"/>
                  <a:pt x="1004749" y="2693025"/>
                </a:cubicBezTo>
                <a:close/>
                <a:moveTo>
                  <a:pt x="2270086" y="2690346"/>
                </a:moveTo>
                <a:cubicBezTo>
                  <a:pt x="2251929" y="2690346"/>
                  <a:pt x="2236649" y="2695754"/>
                  <a:pt x="2224246" y="2706569"/>
                </a:cubicBezTo>
                <a:cubicBezTo>
                  <a:pt x="2211745" y="2717383"/>
                  <a:pt x="2205494" y="2732415"/>
                  <a:pt x="2205494" y="2751664"/>
                </a:cubicBezTo>
                <a:cubicBezTo>
                  <a:pt x="2205494" y="2762379"/>
                  <a:pt x="2208123" y="2772152"/>
                  <a:pt x="2213382" y="2780983"/>
                </a:cubicBezTo>
                <a:cubicBezTo>
                  <a:pt x="2218641" y="2789912"/>
                  <a:pt x="2224991" y="2796907"/>
                  <a:pt x="2232432" y="2801967"/>
                </a:cubicBezTo>
                <a:cubicBezTo>
                  <a:pt x="2240369" y="2807524"/>
                  <a:pt x="2252772" y="2814122"/>
                  <a:pt x="2269639" y="2821762"/>
                </a:cubicBezTo>
                <a:cubicBezTo>
                  <a:pt x="2283034" y="2827715"/>
                  <a:pt x="2291814" y="2832378"/>
                  <a:pt x="2295982" y="2835751"/>
                </a:cubicBezTo>
                <a:cubicBezTo>
                  <a:pt x="2299851" y="2838827"/>
                  <a:pt x="2301786" y="2842697"/>
                  <a:pt x="2301786" y="2847360"/>
                </a:cubicBezTo>
                <a:cubicBezTo>
                  <a:pt x="2301786" y="2856290"/>
                  <a:pt x="2296230" y="2860755"/>
                  <a:pt x="2285117" y="2860755"/>
                </a:cubicBezTo>
                <a:cubicBezTo>
                  <a:pt x="2269738" y="2860755"/>
                  <a:pt x="2259271" y="2851726"/>
                  <a:pt x="2253714" y="2833668"/>
                </a:cubicBezTo>
                <a:lnTo>
                  <a:pt x="2207131" y="2833668"/>
                </a:lnTo>
                <a:lnTo>
                  <a:pt x="2207131" y="2900045"/>
                </a:lnTo>
                <a:lnTo>
                  <a:pt x="2253714" y="2900045"/>
                </a:lnTo>
                <a:lnTo>
                  <a:pt x="2253714" y="2886502"/>
                </a:lnTo>
                <a:cubicBezTo>
                  <a:pt x="2268498" y="2897317"/>
                  <a:pt x="2285018" y="2902724"/>
                  <a:pt x="2303274" y="2902724"/>
                </a:cubicBezTo>
                <a:cubicBezTo>
                  <a:pt x="2322920" y="2902724"/>
                  <a:pt x="2339191" y="2896622"/>
                  <a:pt x="2352090" y="2884418"/>
                </a:cubicBezTo>
                <a:cubicBezTo>
                  <a:pt x="2364988" y="2872413"/>
                  <a:pt x="2371438" y="2857728"/>
                  <a:pt x="2371438" y="2840365"/>
                </a:cubicBezTo>
                <a:cubicBezTo>
                  <a:pt x="2371438" y="2829054"/>
                  <a:pt x="2368709" y="2818537"/>
                  <a:pt x="2363252" y="2808814"/>
                </a:cubicBezTo>
                <a:cubicBezTo>
                  <a:pt x="2360871" y="2804448"/>
                  <a:pt x="2357869" y="2800206"/>
                  <a:pt x="2354248" y="2796089"/>
                </a:cubicBezTo>
                <a:cubicBezTo>
                  <a:pt x="2350626" y="2791971"/>
                  <a:pt x="2347079" y="2788771"/>
                  <a:pt x="2343607" y="2786489"/>
                </a:cubicBezTo>
                <a:cubicBezTo>
                  <a:pt x="2336761" y="2781826"/>
                  <a:pt x="2323168" y="2774434"/>
                  <a:pt x="2302828" y="2764314"/>
                </a:cubicBezTo>
                <a:cubicBezTo>
                  <a:pt x="2287647" y="2756873"/>
                  <a:pt x="2278668" y="2752060"/>
                  <a:pt x="2275890" y="2749878"/>
                </a:cubicBezTo>
                <a:cubicBezTo>
                  <a:pt x="2273013" y="2747794"/>
                  <a:pt x="2271574" y="2744669"/>
                  <a:pt x="2271574" y="2740501"/>
                </a:cubicBezTo>
                <a:cubicBezTo>
                  <a:pt x="2271574" y="2731869"/>
                  <a:pt x="2276634" y="2727553"/>
                  <a:pt x="2286754" y="2727553"/>
                </a:cubicBezTo>
                <a:cubicBezTo>
                  <a:pt x="2301141" y="2727553"/>
                  <a:pt x="2311162" y="2735689"/>
                  <a:pt x="2316818" y="2751961"/>
                </a:cubicBezTo>
                <a:lnTo>
                  <a:pt x="2363103" y="2751961"/>
                </a:lnTo>
                <a:lnTo>
                  <a:pt x="2363103" y="2693025"/>
                </a:lnTo>
                <a:lnTo>
                  <a:pt x="2316222" y="2693025"/>
                </a:lnTo>
                <a:lnTo>
                  <a:pt x="2316222" y="2705825"/>
                </a:lnTo>
                <a:cubicBezTo>
                  <a:pt x="2303621" y="2695506"/>
                  <a:pt x="2288243" y="2690346"/>
                  <a:pt x="2270086" y="2690346"/>
                </a:cubicBezTo>
                <a:close/>
                <a:moveTo>
                  <a:pt x="1441411" y="2690346"/>
                </a:moveTo>
                <a:cubicBezTo>
                  <a:pt x="1423253" y="2690346"/>
                  <a:pt x="1407974" y="2695754"/>
                  <a:pt x="1395572" y="2706569"/>
                </a:cubicBezTo>
                <a:cubicBezTo>
                  <a:pt x="1383070" y="2717383"/>
                  <a:pt x="1376819" y="2732415"/>
                  <a:pt x="1376819" y="2751664"/>
                </a:cubicBezTo>
                <a:cubicBezTo>
                  <a:pt x="1376819" y="2762379"/>
                  <a:pt x="1379449" y="2772152"/>
                  <a:pt x="1384707" y="2780983"/>
                </a:cubicBezTo>
                <a:cubicBezTo>
                  <a:pt x="1389965" y="2789912"/>
                  <a:pt x="1396315" y="2796907"/>
                  <a:pt x="1403757" y="2801967"/>
                </a:cubicBezTo>
                <a:cubicBezTo>
                  <a:pt x="1411695" y="2807524"/>
                  <a:pt x="1424097" y="2814122"/>
                  <a:pt x="1440964" y="2821762"/>
                </a:cubicBezTo>
                <a:cubicBezTo>
                  <a:pt x="1454359" y="2827715"/>
                  <a:pt x="1463139" y="2832378"/>
                  <a:pt x="1467307" y="2835751"/>
                </a:cubicBezTo>
                <a:cubicBezTo>
                  <a:pt x="1471176" y="2838827"/>
                  <a:pt x="1473111" y="2842697"/>
                  <a:pt x="1473111" y="2847360"/>
                </a:cubicBezTo>
                <a:cubicBezTo>
                  <a:pt x="1473111" y="2856290"/>
                  <a:pt x="1467555" y="2860755"/>
                  <a:pt x="1456442" y="2860755"/>
                </a:cubicBezTo>
                <a:cubicBezTo>
                  <a:pt x="1441063" y="2860755"/>
                  <a:pt x="1430596" y="2851726"/>
                  <a:pt x="1425039" y="2833668"/>
                </a:cubicBezTo>
                <a:lnTo>
                  <a:pt x="1378456" y="2833668"/>
                </a:lnTo>
                <a:lnTo>
                  <a:pt x="1378456" y="2900045"/>
                </a:lnTo>
                <a:lnTo>
                  <a:pt x="1425039" y="2900045"/>
                </a:lnTo>
                <a:lnTo>
                  <a:pt x="1425039" y="2886502"/>
                </a:lnTo>
                <a:cubicBezTo>
                  <a:pt x="1439823" y="2897317"/>
                  <a:pt x="1456343" y="2902724"/>
                  <a:pt x="1474599" y="2902724"/>
                </a:cubicBezTo>
                <a:cubicBezTo>
                  <a:pt x="1494244" y="2902724"/>
                  <a:pt x="1510516" y="2896622"/>
                  <a:pt x="1523415" y="2884418"/>
                </a:cubicBezTo>
                <a:cubicBezTo>
                  <a:pt x="1536313" y="2872413"/>
                  <a:pt x="1542762" y="2857728"/>
                  <a:pt x="1542762" y="2840365"/>
                </a:cubicBezTo>
                <a:cubicBezTo>
                  <a:pt x="1542762" y="2829054"/>
                  <a:pt x="1540034" y="2818537"/>
                  <a:pt x="1534577" y="2808814"/>
                </a:cubicBezTo>
                <a:cubicBezTo>
                  <a:pt x="1532196" y="2804448"/>
                  <a:pt x="1529194" y="2800206"/>
                  <a:pt x="1525573" y="2796089"/>
                </a:cubicBezTo>
                <a:cubicBezTo>
                  <a:pt x="1521951" y="2791971"/>
                  <a:pt x="1518404" y="2788771"/>
                  <a:pt x="1514932" y="2786489"/>
                </a:cubicBezTo>
                <a:cubicBezTo>
                  <a:pt x="1508085" y="2781826"/>
                  <a:pt x="1494492" y="2774434"/>
                  <a:pt x="1474153" y="2764314"/>
                </a:cubicBezTo>
                <a:cubicBezTo>
                  <a:pt x="1458972" y="2756873"/>
                  <a:pt x="1449993" y="2752060"/>
                  <a:pt x="1447215" y="2749878"/>
                </a:cubicBezTo>
                <a:cubicBezTo>
                  <a:pt x="1444337" y="2747794"/>
                  <a:pt x="1442899" y="2744669"/>
                  <a:pt x="1442899" y="2740501"/>
                </a:cubicBezTo>
                <a:cubicBezTo>
                  <a:pt x="1442899" y="2731869"/>
                  <a:pt x="1447959" y="2727553"/>
                  <a:pt x="1458079" y="2727553"/>
                </a:cubicBezTo>
                <a:cubicBezTo>
                  <a:pt x="1472466" y="2727553"/>
                  <a:pt x="1482487" y="2735689"/>
                  <a:pt x="1488143" y="2751961"/>
                </a:cubicBezTo>
                <a:lnTo>
                  <a:pt x="1534428" y="2751961"/>
                </a:lnTo>
                <a:lnTo>
                  <a:pt x="1534428" y="2693025"/>
                </a:lnTo>
                <a:lnTo>
                  <a:pt x="1487547" y="2693025"/>
                </a:lnTo>
                <a:lnTo>
                  <a:pt x="1487547" y="2705825"/>
                </a:lnTo>
                <a:cubicBezTo>
                  <a:pt x="1474947" y="2695506"/>
                  <a:pt x="1459567" y="2690346"/>
                  <a:pt x="1441411" y="2690346"/>
                </a:cubicBezTo>
                <a:close/>
                <a:moveTo>
                  <a:pt x="1010702" y="2365901"/>
                </a:moveTo>
                <a:cubicBezTo>
                  <a:pt x="1020028" y="2365901"/>
                  <a:pt x="1026825" y="2369969"/>
                  <a:pt x="1031091" y="2378105"/>
                </a:cubicBezTo>
                <a:cubicBezTo>
                  <a:pt x="1035457" y="2386340"/>
                  <a:pt x="1037640" y="2401818"/>
                  <a:pt x="1037640" y="2424539"/>
                </a:cubicBezTo>
                <a:cubicBezTo>
                  <a:pt x="1037640" y="2447955"/>
                  <a:pt x="1035407" y="2463631"/>
                  <a:pt x="1030943" y="2471569"/>
                </a:cubicBezTo>
                <a:cubicBezTo>
                  <a:pt x="1026478" y="2479407"/>
                  <a:pt x="1019731" y="2483326"/>
                  <a:pt x="1010702" y="2483326"/>
                </a:cubicBezTo>
                <a:cubicBezTo>
                  <a:pt x="1001574" y="2483326"/>
                  <a:pt x="994876" y="2479258"/>
                  <a:pt x="990610" y="2471123"/>
                </a:cubicBezTo>
                <a:cubicBezTo>
                  <a:pt x="986145" y="2463086"/>
                  <a:pt x="983913" y="2447558"/>
                  <a:pt x="983913" y="2424539"/>
                </a:cubicBezTo>
                <a:cubicBezTo>
                  <a:pt x="983913" y="2401124"/>
                  <a:pt x="986145" y="2385497"/>
                  <a:pt x="990610" y="2377658"/>
                </a:cubicBezTo>
                <a:cubicBezTo>
                  <a:pt x="995075" y="2369820"/>
                  <a:pt x="1001772" y="2365901"/>
                  <a:pt x="1010702" y="2365901"/>
                </a:cubicBezTo>
                <a:close/>
                <a:moveTo>
                  <a:pt x="1152833" y="2321550"/>
                </a:moveTo>
                <a:lnTo>
                  <a:pt x="1152833" y="2371110"/>
                </a:lnTo>
                <a:lnTo>
                  <a:pt x="1175306" y="2371110"/>
                </a:lnTo>
                <a:lnTo>
                  <a:pt x="1175306" y="2479010"/>
                </a:lnTo>
                <a:lnTo>
                  <a:pt x="1153577" y="2479010"/>
                </a:lnTo>
                <a:lnTo>
                  <a:pt x="1153577" y="2528570"/>
                </a:lnTo>
                <a:lnTo>
                  <a:pt x="1279337" y="2528570"/>
                </a:lnTo>
                <a:lnTo>
                  <a:pt x="1279337" y="2479010"/>
                </a:lnTo>
                <a:lnTo>
                  <a:pt x="1255375" y="2479010"/>
                </a:lnTo>
                <a:lnTo>
                  <a:pt x="1255375" y="2445078"/>
                </a:lnTo>
                <a:lnTo>
                  <a:pt x="1291094" y="2445078"/>
                </a:lnTo>
                <a:lnTo>
                  <a:pt x="1291094" y="2402959"/>
                </a:lnTo>
                <a:lnTo>
                  <a:pt x="1255375" y="2402959"/>
                </a:lnTo>
                <a:lnTo>
                  <a:pt x="1255375" y="2371110"/>
                </a:lnTo>
                <a:lnTo>
                  <a:pt x="1301661" y="2371110"/>
                </a:lnTo>
                <a:lnTo>
                  <a:pt x="1301661" y="2389714"/>
                </a:lnTo>
                <a:lnTo>
                  <a:pt x="1356727" y="2389714"/>
                </a:lnTo>
                <a:lnTo>
                  <a:pt x="1356727" y="2321550"/>
                </a:lnTo>
                <a:close/>
                <a:moveTo>
                  <a:pt x="1010702" y="2317383"/>
                </a:moveTo>
                <a:cubicBezTo>
                  <a:pt x="1002169" y="2317383"/>
                  <a:pt x="994033" y="2318003"/>
                  <a:pt x="986294" y="2319243"/>
                </a:cubicBezTo>
                <a:cubicBezTo>
                  <a:pt x="978555" y="2320484"/>
                  <a:pt x="971386" y="2322245"/>
                  <a:pt x="964788" y="2324527"/>
                </a:cubicBezTo>
                <a:cubicBezTo>
                  <a:pt x="958190" y="2326809"/>
                  <a:pt x="951766" y="2329885"/>
                  <a:pt x="945515" y="2333754"/>
                </a:cubicBezTo>
                <a:cubicBezTo>
                  <a:pt x="927953" y="2344767"/>
                  <a:pt x="915005" y="2358311"/>
                  <a:pt x="906671" y="2374384"/>
                </a:cubicBezTo>
                <a:cubicBezTo>
                  <a:pt x="898237" y="2390557"/>
                  <a:pt x="894021" y="2407275"/>
                  <a:pt x="894021" y="2424539"/>
                </a:cubicBezTo>
                <a:cubicBezTo>
                  <a:pt x="894021" y="2456091"/>
                  <a:pt x="904836" y="2481838"/>
                  <a:pt x="926465" y="2501781"/>
                </a:cubicBezTo>
                <a:cubicBezTo>
                  <a:pt x="947996" y="2521823"/>
                  <a:pt x="976075" y="2531844"/>
                  <a:pt x="1010702" y="2531844"/>
                </a:cubicBezTo>
                <a:cubicBezTo>
                  <a:pt x="1046520" y="2531844"/>
                  <a:pt x="1074946" y="2521178"/>
                  <a:pt x="1095980" y="2499846"/>
                </a:cubicBezTo>
                <a:cubicBezTo>
                  <a:pt x="1117015" y="2478514"/>
                  <a:pt x="1127532" y="2453412"/>
                  <a:pt x="1127532" y="2424539"/>
                </a:cubicBezTo>
                <a:cubicBezTo>
                  <a:pt x="1127532" y="2410550"/>
                  <a:pt x="1124952" y="2397304"/>
                  <a:pt x="1119793" y="2384802"/>
                </a:cubicBezTo>
                <a:cubicBezTo>
                  <a:pt x="1114633" y="2372301"/>
                  <a:pt x="1106994" y="2360692"/>
                  <a:pt x="1096873" y="2349976"/>
                </a:cubicBezTo>
                <a:cubicBezTo>
                  <a:pt x="1076534" y="2328248"/>
                  <a:pt x="1047810" y="2317383"/>
                  <a:pt x="1010702" y="2317383"/>
                </a:cubicBezTo>
                <a:close/>
                <a:moveTo>
                  <a:pt x="2298214" y="2012137"/>
                </a:moveTo>
                <a:lnTo>
                  <a:pt x="2315776" y="2069435"/>
                </a:lnTo>
                <a:lnTo>
                  <a:pt x="2278718" y="2069435"/>
                </a:lnTo>
                <a:close/>
                <a:moveTo>
                  <a:pt x="1468646" y="2004993"/>
                </a:moveTo>
                <a:lnTo>
                  <a:pt x="1481148" y="2004993"/>
                </a:lnTo>
                <a:cubicBezTo>
                  <a:pt x="1490673" y="2004993"/>
                  <a:pt x="1497419" y="2005439"/>
                  <a:pt x="1501388" y="2006332"/>
                </a:cubicBezTo>
                <a:cubicBezTo>
                  <a:pt x="1505555" y="2007225"/>
                  <a:pt x="1508879" y="2009309"/>
                  <a:pt x="1511360" y="2012583"/>
                </a:cubicBezTo>
                <a:cubicBezTo>
                  <a:pt x="1513939" y="2015956"/>
                  <a:pt x="1515229" y="2020074"/>
                  <a:pt x="1515229" y="2024936"/>
                </a:cubicBezTo>
                <a:cubicBezTo>
                  <a:pt x="1515229" y="2032377"/>
                  <a:pt x="1512848" y="2037388"/>
                  <a:pt x="1508086" y="2039967"/>
                </a:cubicBezTo>
                <a:cubicBezTo>
                  <a:pt x="1503124" y="2042547"/>
                  <a:pt x="1495187" y="2043837"/>
                  <a:pt x="1484273" y="2043837"/>
                </a:cubicBezTo>
                <a:lnTo>
                  <a:pt x="1468646" y="2043837"/>
                </a:lnTo>
                <a:close/>
                <a:moveTo>
                  <a:pt x="2906177" y="2003951"/>
                </a:moveTo>
                <a:cubicBezTo>
                  <a:pt x="2915504" y="2003951"/>
                  <a:pt x="2922300" y="2008019"/>
                  <a:pt x="2926566" y="2016155"/>
                </a:cubicBezTo>
                <a:cubicBezTo>
                  <a:pt x="2930932" y="2024390"/>
                  <a:pt x="2933115" y="2039868"/>
                  <a:pt x="2933115" y="2062589"/>
                </a:cubicBezTo>
                <a:cubicBezTo>
                  <a:pt x="2933115" y="2086005"/>
                  <a:pt x="2930882" y="2101681"/>
                  <a:pt x="2926418" y="2109619"/>
                </a:cubicBezTo>
                <a:cubicBezTo>
                  <a:pt x="2921953" y="2117457"/>
                  <a:pt x="2915206" y="2121376"/>
                  <a:pt x="2906177" y="2121376"/>
                </a:cubicBezTo>
                <a:cubicBezTo>
                  <a:pt x="2897049" y="2121376"/>
                  <a:pt x="2890352" y="2117308"/>
                  <a:pt x="2886085" y="2109173"/>
                </a:cubicBezTo>
                <a:cubicBezTo>
                  <a:pt x="2881620" y="2101136"/>
                  <a:pt x="2879388" y="2085608"/>
                  <a:pt x="2879388" y="2062589"/>
                </a:cubicBezTo>
                <a:cubicBezTo>
                  <a:pt x="2879388" y="2039174"/>
                  <a:pt x="2881620" y="2023547"/>
                  <a:pt x="2886085" y="2015708"/>
                </a:cubicBezTo>
                <a:cubicBezTo>
                  <a:pt x="2890550" y="2007870"/>
                  <a:pt x="2897247" y="2003951"/>
                  <a:pt x="2906177" y="2003951"/>
                </a:cubicBezTo>
                <a:close/>
                <a:moveTo>
                  <a:pt x="3050987" y="1959600"/>
                </a:moveTo>
                <a:lnTo>
                  <a:pt x="3050987" y="2009160"/>
                </a:lnTo>
                <a:lnTo>
                  <a:pt x="3069144" y="2009160"/>
                </a:lnTo>
                <a:lnTo>
                  <a:pt x="3069144" y="2117060"/>
                </a:lnTo>
                <a:lnTo>
                  <a:pt x="3050987" y="2117060"/>
                </a:lnTo>
                <a:lnTo>
                  <a:pt x="3050987" y="2166620"/>
                </a:lnTo>
                <a:lnTo>
                  <a:pt x="3135968" y="2166620"/>
                </a:lnTo>
                <a:lnTo>
                  <a:pt x="3135968" y="2117060"/>
                </a:lnTo>
                <a:lnTo>
                  <a:pt x="3117662" y="2117060"/>
                </a:lnTo>
                <a:lnTo>
                  <a:pt x="3117662" y="2044135"/>
                </a:lnTo>
                <a:lnTo>
                  <a:pt x="3204875" y="2169299"/>
                </a:lnTo>
                <a:lnTo>
                  <a:pt x="3273038" y="2169299"/>
                </a:lnTo>
                <a:lnTo>
                  <a:pt x="3273038" y="2009160"/>
                </a:lnTo>
                <a:lnTo>
                  <a:pt x="3291046" y="2009160"/>
                </a:lnTo>
                <a:lnTo>
                  <a:pt x="3291046" y="1959600"/>
                </a:lnTo>
                <a:lnTo>
                  <a:pt x="3207554" y="1959600"/>
                </a:lnTo>
                <a:lnTo>
                  <a:pt x="3207554" y="2009160"/>
                </a:lnTo>
                <a:lnTo>
                  <a:pt x="3224371" y="2009160"/>
                </a:lnTo>
                <a:lnTo>
                  <a:pt x="3224371" y="2067798"/>
                </a:lnTo>
                <a:lnTo>
                  <a:pt x="3149064" y="1959600"/>
                </a:lnTo>
                <a:close/>
                <a:moveTo>
                  <a:pt x="2642156" y="1959600"/>
                </a:moveTo>
                <a:lnTo>
                  <a:pt x="2642156" y="2009160"/>
                </a:lnTo>
                <a:lnTo>
                  <a:pt x="2661206" y="2009160"/>
                </a:lnTo>
                <a:lnTo>
                  <a:pt x="2661206" y="2117060"/>
                </a:lnTo>
                <a:lnTo>
                  <a:pt x="2642156" y="2117060"/>
                </a:lnTo>
                <a:lnTo>
                  <a:pt x="2642156" y="2166620"/>
                </a:lnTo>
                <a:lnTo>
                  <a:pt x="2760177" y="2166620"/>
                </a:lnTo>
                <a:lnTo>
                  <a:pt x="2760177" y="2117060"/>
                </a:lnTo>
                <a:lnTo>
                  <a:pt x="2741275" y="2117060"/>
                </a:lnTo>
                <a:lnTo>
                  <a:pt x="2741275" y="2009160"/>
                </a:lnTo>
                <a:lnTo>
                  <a:pt x="2760177" y="2009160"/>
                </a:lnTo>
                <a:lnTo>
                  <a:pt x="2760177" y="1959600"/>
                </a:lnTo>
                <a:close/>
                <a:moveTo>
                  <a:pt x="2414449" y="1959600"/>
                </a:moveTo>
                <a:lnTo>
                  <a:pt x="2414449" y="2046814"/>
                </a:lnTo>
                <a:lnTo>
                  <a:pt x="2453293" y="2046814"/>
                </a:lnTo>
                <a:lnTo>
                  <a:pt x="2453293" y="2009160"/>
                </a:lnTo>
                <a:lnTo>
                  <a:pt x="2477105" y="2009160"/>
                </a:lnTo>
                <a:lnTo>
                  <a:pt x="2477105" y="2117060"/>
                </a:lnTo>
                <a:lnTo>
                  <a:pt x="2459246" y="2117060"/>
                </a:lnTo>
                <a:lnTo>
                  <a:pt x="2459246" y="2166620"/>
                </a:lnTo>
                <a:lnTo>
                  <a:pt x="2575481" y="2166620"/>
                </a:lnTo>
                <a:lnTo>
                  <a:pt x="2575481" y="2117060"/>
                </a:lnTo>
                <a:lnTo>
                  <a:pt x="2557175" y="2117060"/>
                </a:lnTo>
                <a:lnTo>
                  <a:pt x="2557175" y="2009160"/>
                </a:lnTo>
                <a:lnTo>
                  <a:pt x="2580839" y="2009160"/>
                </a:lnTo>
                <a:lnTo>
                  <a:pt x="2580839" y="2046814"/>
                </a:lnTo>
                <a:lnTo>
                  <a:pt x="2619683" y="2046814"/>
                </a:lnTo>
                <a:lnTo>
                  <a:pt x="2619683" y="1959600"/>
                </a:lnTo>
                <a:close/>
                <a:moveTo>
                  <a:pt x="2234664" y="1959600"/>
                </a:moveTo>
                <a:lnTo>
                  <a:pt x="2234664" y="2009160"/>
                </a:lnTo>
                <a:lnTo>
                  <a:pt x="2251333" y="2009160"/>
                </a:lnTo>
                <a:lnTo>
                  <a:pt x="2212489" y="2117060"/>
                </a:lnTo>
                <a:lnTo>
                  <a:pt x="2196713" y="2117060"/>
                </a:lnTo>
                <a:lnTo>
                  <a:pt x="2196713" y="2166620"/>
                </a:lnTo>
                <a:lnTo>
                  <a:pt x="2278718" y="2166620"/>
                </a:lnTo>
                <a:lnTo>
                  <a:pt x="2278718" y="2121228"/>
                </a:lnTo>
                <a:lnTo>
                  <a:pt x="2261751" y="2121228"/>
                </a:lnTo>
                <a:lnTo>
                  <a:pt x="2270830" y="2095183"/>
                </a:lnTo>
                <a:lnTo>
                  <a:pt x="2323813" y="2095183"/>
                </a:lnTo>
                <a:lnTo>
                  <a:pt x="2331700" y="2121228"/>
                </a:lnTo>
                <a:lnTo>
                  <a:pt x="2313543" y="2121228"/>
                </a:lnTo>
                <a:lnTo>
                  <a:pt x="2313543" y="2166620"/>
                </a:lnTo>
                <a:lnTo>
                  <a:pt x="2421593" y="2166620"/>
                </a:lnTo>
                <a:lnTo>
                  <a:pt x="2421593" y="2117060"/>
                </a:lnTo>
                <a:lnTo>
                  <a:pt x="2406412" y="2117060"/>
                </a:lnTo>
                <a:lnTo>
                  <a:pt x="2366824" y="2009160"/>
                </a:lnTo>
                <a:lnTo>
                  <a:pt x="2383493" y="2009160"/>
                </a:lnTo>
                <a:lnTo>
                  <a:pt x="2383493" y="1959600"/>
                </a:lnTo>
                <a:close/>
                <a:moveTo>
                  <a:pt x="1823006" y="1959600"/>
                </a:moveTo>
                <a:lnTo>
                  <a:pt x="1823006" y="2009160"/>
                </a:lnTo>
                <a:lnTo>
                  <a:pt x="1842056" y="2009160"/>
                </a:lnTo>
                <a:lnTo>
                  <a:pt x="1842056" y="2117060"/>
                </a:lnTo>
                <a:lnTo>
                  <a:pt x="1823006" y="2117060"/>
                </a:lnTo>
                <a:lnTo>
                  <a:pt x="1823006" y="2166620"/>
                </a:lnTo>
                <a:lnTo>
                  <a:pt x="1941027" y="2166620"/>
                </a:lnTo>
                <a:lnTo>
                  <a:pt x="1941027" y="2117060"/>
                </a:lnTo>
                <a:lnTo>
                  <a:pt x="1922125" y="2117060"/>
                </a:lnTo>
                <a:lnTo>
                  <a:pt x="1922125" y="2009160"/>
                </a:lnTo>
                <a:lnTo>
                  <a:pt x="1941027" y="2009160"/>
                </a:lnTo>
                <a:lnTo>
                  <a:pt x="1941027" y="1959600"/>
                </a:lnTo>
                <a:close/>
                <a:moveTo>
                  <a:pt x="1613605" y="1959600"/>
                </a:moveTo>
                <a:lnTo>
                  <a:pt x="1613605" y="2009160"/>
                </a:lnTo>
                <a:lnTo>
                  <a:pt x="1632208" y="2009160"/>
                </a:lnTo>
                <a:lnTo>
                  <a:pt x="1632208" y="2117060"/>
                </a:lnTo>
                <a:lnTo>
                  <a:pt x="1613605" y="2117060"/>
                </a:lnTo>
                <a:lnTo>
                  <a:pt x="1613605" y="2166620"/>
                </a:lnTo>
                <a:lnTo>
                  <a:pt x="1810653" y="2166620"/>
                </a:lnTo>
                <a:lnTo>
                  <a:pt x="1810653" y="2083872"/>
                </a:lnTo>
                <a:lnTo>
                  <a:pt x="1761242" y="2083872"/>
                </a:lnTo>
                <a:lnTo>
                  <a:pt x="1761242" y="2117060"/>
                </a:lnTo>
                <a:lnTo>
                  <a:pt x="1712278" y="2117060"/>
                </a:lnTo>
                <a:lnTo>
                  <a:pt x="1712278" y="2009160"/>
                </a:lnTo>
                <a:lnTo>
                  <a:pt x="1731923" y="2009160"/>
                </a:lnTo>
                <a:lnTo>
                  <a:pt x="1731923" y="1959600"/>
                </a:lnTo>
                <a:close/>
                <a:moveTo>
                  <a:pt x="1368485" y="1959600"/>
                </a:moveTo>
                <a:lnTo>
                  <a:pt x="1368485" y="2009160"/>
                </a:lnTo>
                <a:lnTo>
                  <a:pt x="1388577" y="2009160"/>
                </a:lnTo>
                <a:lnTo>
                  <a:pt x="1388577" y="2117060"/>
                </a:lnTo>
                <a:lnTo>
                  <a:pt x="1368485" y="2117060"/>
                </a:lnTo>
                <a:lnTo>
                  <a:pt x="1368485" y="2166620"/>
                </a:lnTo>
                <a:lnTo>
                  <a:pt x="1489482" y="2166620"/>
                </a:lnTo>
                <a:lnTo>
                  <a:pt x="1489482" y="2117060"/>
                </a:lnTo>
                <a:lnTo>
                  <a:pt x="1468646" y="2117060"/>
                </a:lnTo>
                <a:lnTo>
                  <a:pt x="1468646" y="2088039"/>
                </a:lnTo>
                <a:lnTo>
                  <a:pt x="1500942" y="2088039"/>
                </a:lnTo>
                <a:cubicBezTo>
                  <a:pt x="1526441" y="2088039"/>
                  <a:pt x="1545292" y="2085906"/>
                  <a:pt x="1557496" y="2081639"/>
                </a:cubicBezTo>
                <a:cubicBezTo>
                  <a:pt x="1569899" y="2077274"/>
                  <a:pt x="1579870" y="2070229"/>
                  <a:pt x="1587411" y="2060506"/>
                </a:cubicBezTo>
                <a:cubicBezTo>
                  <a:pt x="1594951" y="2050881"/>
                  <a:pt x="1598722" y="2038777"/>
                  <a:pt x="1598722" y="2024192"/>
                </a:cubicBezTo>
                <a:cubicBezTo>
                  <a:pt x="1598722" y="2012385"/>
                  <a:pt x="1595547" y="2001520"/>
                  <a:pt x="1589197" y="1991598"/>
                </a:cubicBezTo>
                <a:cubicBezTo>
                  <a:pt x="1582847" y="1981676"/>
                  <a:pt x="1572925" y="1973838"/>
                  <a:pt x="1559431" y="1968083"/>
                </a:cubicBezTo>
                <a:cubicBezTo>
                  <a:pt x="1545938" y="1962428"/>
                  <a:pt x="1524605" y="1959600"/>
                  <a:pt x="1495435" y="1959600"/>
                </a:cubicBezTo>
                <a:close/>
                <a:moveTo>
                  <a:pt x="1034514" y="1959600"/>
                </a:moveTo>
                <a:lnTo>
                  <a:pt x="1034514" y="2009160"/>
                </a:lnTo>
                <a:lnTo>
                  <a:pt x="1050886" y="2009160"/>
                </a:lnTo>
                <a:lnTo>
                  <a:pt x="1050886" y="2117060"/>
                </a:lnTo>
                <a:lnTo>
                  <a:pt x="1034961" y="2117060"/>
                </a:lnTo>
                <a:lnTo>
                  <a:pt x="1034961" y="2166620"/>
                </a:lnTo>
                <a:lnTo>
                  <a:pt x="1115179" y="2166620"/>
                </a:lnTo>
                <a:lnTo>
                  <a:pt x="1115179" y="2117060"/>
                </a:lnTo>
                <a:lnTo>
                  <a:pt x="1098808" y="2117060"/>
                </a:lnTo>
                <a:lnTo>
                  <a:pt x="1098808" y="2002909"/>
                </a:lnTo>
                <a:lnTo>
                  <a:pt x="1160721" y="2166620"/>
                </a:lnTo>
                <a:lnTo>
                  <a:pt x="1191677" y="2166620"/>
                </a:lnTo>
                <a:lnTo>
                  <a:pt x="1254185" y="2001421"/>
                </a:lnTo>
                <a:lnTo>
                  <a:pt x="1254185" y="2117060"/>
                </a:lnTo>
                <a:lnTo>
                  <a:pt x="1237665" y="2117060"/>
                </a:lnTo>
                <a:lnTo>
                  <a:pt x="1237665" y="2166620"/>
                </a:lnTo>
                <a:lnTo>
                  <a:pt x="1345714" y="2166620"/>
                </a:lnTo>
                <a:lnTo>
                  <a:pt x="1345714" y="2117060"/>
                </a:lnTo>
                <a:lnTo>
                  <a:pt x="1329045" y="2117060"/>
                </a:lnTo>
                <a:lnTo>
                  <a:pt x="1329045" y="2009160"/>
                </a:lnTo>
                <a:lnTo>
                  <a:pt x="1345268" y="2009160"/>
                </a:lnTo>
                <a:lnTo>
                  <a:pt x="1345268" y="1959600"/>
                </a:lnTo>
                <a:lnTo>
                  <a:pt x="1221145" y="1959600"/>
                </a:lnTo>
                <a:lnTo>
                  <a:pt x="1189891" y="2039521"/>
                </a:lnTo>
                <a:lnTo>
                  <a:pt x="1159381" y="1959600"/>
                </a:lnTo>
                <a:close/>
                <a:moveTo>
                  <a:pt x="889556" y="1959600"/>
                </a:moveTo>
                <a:lnTo>
                  <a:pt x="889556" y="2009160"/>
                </a:lnTo>
                <a:lnTo>
                  <a:pt x="908606" y="2009160"/>
                </a:lnTo>
                <a:lnTo>
                  <a:pt x="908606" y="2117060"/>
                </a:lnTo>
                <a:lnTo>
                  <a:pt x="889556" y="2117060"/>
                </a:lnTo>
                <a:lnTo>
                  <a:pt x="889556" y="2166620"/>
                </a:lnTo>
                <a:lnTo>
                  <a:pt x="1007577" y="2166620"/>
                </a:lnTo>
                <a:lnTo>
                  <a:pt x="1007577" y="2117060"/>
                </a:lnTo>
                <a:lnTo>
                  <a:pt x="988675" y="2117060"/>
                </a:lnTo>
                <a:lnTo>
                  <a:pt x="988675" y="2009160"/>
                </a:lnTo>
                <a:lnTo>
                  <a:pt x="1007577" y="2009160"/>
                </a:lnTo>
                <a:lnTo>
                  <a:pt x="1007577" y="1959600"/>
                </a:lnTo>
                <a:close/>
                <a:moveTo>
                  <a:pt x="2906177" y="1955433"/>
                </a:moveTo>
                <a:cubicBezTo>
                  <a:pt x="2897644" y="1955433"/>
                  <a:pt x="2889508" y="1956053"/>
                  <a:pt x="2881769" y="1957293"/>
                </a:cubicBezTo>
                <a:cubicBezTo>
                  <a:pt x="2874030" y="1958534"/>
                  <a:pt x="2866861" y="1960295"/>
                  <a:pt x="2860263" y="1962577"/>
                </a:cubicBezTo>
                <a:cubicBezTo>
                  <a:pt x="2853665" y="1964859"/>
                  <a:pt x="2847241" y="1967935"/>
                  <a:pt x="2840990" y="1971804"/>
                </a:cubicBezTo>
                <a:cubicBezTo>
                  <a:pt x="2823429" y="1982817"/>
                  <a:pt x="2810480" y="1996361"/>
                  <a:pt x="2802146" y="2012434"/>
                </a:cubicBezTo>
                <a:cubicBezTo>
                  <a:pt x="2793712" y="2028607"/>
                  <a:pt x="2789496" y="2045325"/>
                  <a:pt x="2789496" y="2062589"/>
                </a:cubicBezTo>
                <a:cubicBezTo>
                  <a:pt x="2789496" y="2094141"/>
                  <a:pt x="2800311" y="2119888"/>
                  <a:pt x="2821940" y="2139831"/>
                </a:cubicBezTo>
                <a:cubicBezTo>
                  <a:pt x="2843471" y="2159873"/>
                  <a:pt x="2871550" y="2169894"/>
                  <a:pt x="2906177" y="2169894"/>
                </a:cubicBezTo>
                <a:cubicBezTo>
                  <a:pt x="2941995" y="2169894"/>
                  <a:pt x="2970421" y="2159228"/>
                  <a:pt x="2991455" y="2137896"/>
                </a:cubicBezTo>
                <a:cubicBezTo>
                  <a:pt x="3012490" y="2116564"/>
                  <a:pt x="3023007" y="2091462"/>
                  <a:pt x="3023007" y="2062589"/>
                </a:cubicBezTo>
                <a:cubicBezTo>
                  <a:pt x="3023007" y="2048599"/>
                  <a:pt x="3020427" y="2035354"/>
                  <a:pt x="3015268" y="2022852"/>
                </a:cubicBezTo>
                <a:cubicBezTo>
                  <a:pt x="3010108" y="2010351"/>
                  <a:pt x="3002469" y="1998742"/>
                  <a:pt x="2992348" y="1988026"/>
                </a:cubicBezTo>
                <a:cubicBezTo>
                  <a:pt x="2972008" y="1966298"/>
                  <a:pt x="2943285" y="1955433"/>
                  <a:pt x="2906177" y="1955433"/>
                </a:cubicBezTo>
                <a:close/>
                <a:moveTo>
                  <a:pt x="2071251" y="1955433"/>
                </a:moveTo>
                <a:cubicBezTo>
                  <a:pt x="2041287" y="1955433"/>
                  <a:pt x="2016929" y="1965901"/>
                  <a:pt x="1998177" y="1986836"/>
                </a:cubicBezTo>
                <a:cubicBezTo>
                  <a:pt x="1979424" y="2007771"/>
                  <a:pt x="1970048" y="2033221"/>
                  <a:pt x="1970048" y="2063185"/>
                </a:cubicBezTo>
                <a:cubicBezTo>
                  <a:pt x="1970048" y="2092950"/>
                  <a:pt x="1979623" y="2118152"/>
                  <a:pt x="1998772" y="2138789"/>
                </a:cubicBezTo>
                <a:cubicBezTo>
                  <a:pt x="2017822" y="2159526"/>
                  <a:pt x="2047191" y="2169894"/>
                  <a:pt x="2086878" y="2169894"/>
                </a:cubicBezTo>
                <a:cubicBezTo>
                  <a:pt x="2115949" y="2169894"/>
                  <a:pt x="2138770" y="2162800"/>
                  <a:pt x="2155339" y="2148612"/>
                </a:cubicBezTo>
                <a:cubicBezTo>
                  <a:pt x="2171710" y="2134523"/>
                  <a:pt x="2182178" y="2116415"/>
                  <a:pt x="2186742" y="2094290"/>
                </a:cubicBezTo>
                <a:lnTo>
                  <a:pt x="2133015" y="2075389"/>
                </a:lnTo>
                <a:cubicBezTo>
                  <a:pt x="2127756" y="2105650"/>
                  <a:pt x="2114957" y="2120781"/>
                  <a:pt x="2094617" y="2120781"/>
                </a:cubicBezTo>
                <a:cubicBezTo>
                  <a:pt x="2071400" y="2120781"/>
                  <a:pt x="2059791" y="2101433"/>
                  <a:pt x="2059791" y="2062738"/>
                </a:cubicBezTo>
                <a:cubicBezTo>
                  <a:pt x="2059791" y="2024142"/>
                  <a:pt x="2071003" y="2004844"/>
                  <a:pt x="2093427" y="2004844"/>
                </a:cubicBezTo>
                <a:cubicBezTo>
                  <a:pt x="2101563" y="2004844"/>
                  <a:pt x="2108805" y="2007523"/>
                  <a:pt x="2115155" y="2012881"/>
                </a:cubicBezTo>
                <a:cubicBezTo>
                  <a:pt x="2121506" y="2018338"/>
                  <a:pt x="2126020" y="2025779"/>
                  <a:pt x="2128699" y="2035205"/>
                </a:cubicBezTo>
                <a:lnTo>
                  <a:pt x="2180342" y="2035205"/>
                </a:lnTo>
                <a:lnTo>
                  <a:pt x="2180342" y="1959600"/>
                </a:lnTo>
                <a:lnTo>
                  <a:pt x="2130634" y="1959600"/>
                </a:lnTo>
                <a:lnTo>
                  <a:pt x="2130634" y="1973441"/>
                </a:lnTo>
                <a:cubicBezTo>
                  <a:pt x="2115354" y="1961436"/>
                  <a:pt x="2095560" y="1955433"/>
                  <a:pt x="2071251" y="1955433"/>
                </a:cubicBezTo>
                <a:close/>
                <a:moveTo>
                  <a:pt x="983764" y="1640662"/>
                </a:moveTo>
                <a:lnTo>
                  <a:pt x="1001326" y="1697960"/>
                </a:lnTo>
                <a:lnTo>
                  <a:pt x="964268" y="1697960"/>
                </a:lnTo>
                <a:close/>
                <a:moveTo>
                  <a:pt x="1476534" y="1637685"/>
                </a:moveTo>
                <a:lnTo>
                  <a:pt x="1479510" y="1637685"/>
                </a:lnTo>
                <a:cubicBezTo>
                  <a:pt x="1495385" y="1637685"/>
                  <a:pt x="1506399" y="1640116"/>
                  <a:pt x="1512550" y="1644978"/>
                </a:cubicBezTo>
                <a:cubicBezTo>
                  <a:pt x="1518801" y="1649839"/>
                  <a:pt x="1523167" y="1656735"/>
                  <a:pt x="1525647" y="1665665"/>
                </a:cubicBezTo>
                <a:cubicBezTo>
                  <a:pt x="1528028" y="1674594"/>
                  <a:pt x="1529219" y="1683623"/>
                  <a:pt x="1529219" y="1692751"/>
                </a:cubicBezTo>
                <a:cubicBezTo>
                  <a:pt x="1529219" y="1707932"/>
                  <a:pt x="1526441" y="1720533"/>
                  <a:pt x="1520885" y="1730554"/>
                </a:cubicBezTo>
                <a:cubicBezTo>
                  <a:pt x="1515229" y="1740575"/>
                  <a:pt x="1502976" y="1745585"/>
                  <a:pt x="1484124" y="1745585"/>
                </a:cubicBezTo>
                <a:lnTo>
                  <a:pt x="1476534" y="1745585"/>
                </a:lnTo>
                <a:close/>
                <a:moveTo>
                  <a:pt x="1380242" y="1588125"/>
                </a:moveTo>
                <a:lnTo>
                  <a:pt x="1380242" y="1637685"/>
                </a:lnTo>
                <a:lnTo>
                  <a:pt x="1396464" y="1637685"/>
                </a:lnTo>
                <a:lnTo>
                  <a:pt x="1396464" y="1745585"/>
                </a:lnTo>
                <a:lnTo>
                  <a:pt x="1380242" y="1745585"/>
                </a:lnTo>
                <a:lnTo>
                  <a:pt x="1380242" y="1795145"/>
                </a:lnTo>
                <a:lnTo>
                  <a:pt x="1476534" y="1795145"/>
                </a:lnTo>
                <a:cubicBezTo>
                  <a:pt x="1504613" y="1795145"/>
                  <a:pt x="1525350" y="1793955"/>
                  <a:pt x="1538744" y="1791573"/>
                </a:cubicBezTo>
                <a:cubicBezTo>
                  <a:pt x="1552238" y="1789192"/>
                  <a:pt x="1564640" y="1784082"/>
                  <a:pt x="1575951" y="1776244"/>
                </a:cubicBezTo>
                <a:cubicBezTo>
                  <a:pt x="1587560" y="1768406"/>
                  <a:pt x="1597134" y="1757144"/>
                  <a:pt x="1604675" y="1742460"/>
                </a:cubicBezTo>
                <a:cubicBezTo>
                  <a:pt x="1612315" y="1727676"/>
                  <a:pt x="1616135" y="1711305"/>
                  <a:pt x="1616135" y="1693347"/>
                </a:cubicBezTo>
                <a:cubicBezTo>
                  <a:pt x="1616135" y="1684417"/>
                  <a:pt x="1615192" y="1675884"/>
                  <a:pt x="1613307" y="1667748"/>
                </a:cubicBezTo>
                <a:cubicBezTo>
                  <a:pt x="1611422" y="1659612"/>
                  <a:pt x="1608693" y="1651972"/>
                  <a:pt x="1605121" y="1644829"/>
                </a:cubicBezTo>
                <a:cubicBezTo>
                  <a:pt x="1597878" y="1629946"/>
                  <a:pt x="1587957" y="1618139"/>
                  <a:pt x="1575356" y="1609408"/>
                </a:cubicBezTo>
                <a:cubicBezTo>
                  <a:pt x="1562656" y="1600776"/>
                  <a:pt x="1549112" y="1595071"/>
                  <a:pt x="1534726" y="1592292"/>
                </a:cubicBezTo>
                <a:cubicBezTo>
                  <a:pt x="1520438" y="1589514"/>
                  <a:pt x="1501984" y="1588125"/>
                  <a:pt x="1479362" y="1588125"/>
                </a:cubicBezTo>
                <a:close/>
                <a:moveTo>
                  <a:pt x="1117412" y="1588125"/>
                </a:moveTo>
                <a:lnTo>
                  <a:pt x="1117412" y="1637685"/>
                </a:lnTo>
                <a:lnTo>
                  <a:pt x="1135569" y="1637685"/>
                </a:lnTo>
                <a:lnTo>
                  <a:pt x="1135569" y="1745585"/>
                </a:lnTo>
                <a:lnTo>
                  <a:pt x="1117412" y="1745585"/>
                </a:lnTo>
                <a:lnTo>
                  <a:pt x="1117412" y="1795145"/>
                </a:lnTo>
                <a:lnTo>
                  <a:pt x="1202393" y="1795145"/>
                </a:lnTo>
                <a:lnTo>
                  <a:pt x="1202393" y="1745585"/>
                </a:lnTo>
                <a:lnTo>
                  <a:pt x="1184087" y="1745585"/>
                </a:lnTo>
                <a:lnTo>
                  <a:pt x="1184087" y="1672660"/>
                </a:lnTo>
                <a:lnTo>
                  <a:pt x="1271300" y="1797824"/>
                </a:lnTo>
                <a:lnTo>
                  <a:pt x="1339463" y="1797824"/>
                </a:lnTo>
                <a:lnTo>
                  <a:pt x="1339463" y="1637685"/>
                </a:lnTo>
                <a:lnTo>
                  <a:pt x="1357471" y="1637685"/>
                </a:lnTo>
                <a:lnTo>
                  <a:pt x="1357471" y="1588125"/>
                </a:lnTo>
                <a:lnTo>
                  <a:pt x="1273979" y="1588125"/>
                </a:lnTo>
                <a:lnTo>
                  <a:pt x="1273979" y="1637685"/>
                </a:lnTo>
                <a:lnTo>
                  <a:pt x="1290796" y="1637685"/>
                </a:lnTo>
                <a:lnTo>
                  <a:pt x="1290796" y="1696323"/>
                </a:lnTo>
                <a:lnTo>
                  <a:pt x="1215489" y="1588125"/>
                </a:lnTo>
                <a:close/>
                <a:moveTo>
                  <a:pt x="920214" y="1588125"/>
                </a:moveTo>
                <a:lnTo>
                  <a:pt x="920214" y="1637685"/>
                </a:lnTo>
                <a:lnTo>
                  <a:pt x="936883" y="1637685"/>
                </a:lnTo>
                <a:lnTo>
                  <a:pt x="898039" y="1745585"/>
                </a:lnTo>
                <a:lnTo>
                  <a:pt x="882263" y="1745585"/>
                </a:lnTo>
                <a:lnTo>
                  <a:pt x="882263" y="1795145"/>
                </a:lnTo>
                <a:lnTo>
                  <a:pt x="964268" y="1795145"/>
                </a:lnTo>
                <a:lnTo>
                  <a:pt x="964268" y="1749753"/>
                </a:lnTo>
                <a:lnTo>
                  <a:pt x="947301" y="1749753"/>
                </a:lnTo>
                <a:lnTo>
                  <a:pt x="956380" y="1723708"/>
                </a:lnTo>
                <a:lnTo>
                  <a:pt x="1009362" y="1723708"/>
                </a:lnTo>
                <a:lnTo>
                  <a:pt x="1017250" y="1749753"/>
                </a:lnTo>
                <a:lnTo>
                  <a:pt x="999093" y="1749753"/>
                </a:lnTo>
                <a:lnTo>
                  <a:pt x="999093" y="1795145"/>
                </a:lnTo>
                <a:lnTo>
                  <a:pt x="1107143" y="1795145"/>
                </a:lnTo>
                <a:lnTo>
                  <a:pt x="1107143" y="1745585"/>
                </a:lnTo>
                <a:lnTo>
                  <a:pt x="1091962" y="1745585"/>
                </a:lnTo>
                <a:lnTo>
                  <a:pt x="1052374" y="1637685"/>
                </a:lnTo>
                <a:lnTo>
                  <a:pt x="1069043" y="1637685"/>
                </a:lnTo>
                <a:lnTo>
                  <a:pt x="1069043" y="1588125"/>
                </a:lnTo>
                <a:close/>
                <a:moveTo>
                  <a:pt x="3041164" y="1278712"/>
                </a:moveTo>
                <a:lnTo>
                  <a:pt x="3058726" y="1336010"/>
                </a:lnTo>
                <a:lnTo>
                  <a:pt x="3021668" y="1336010"/>
                </a:lnTo>
                <a:close/>
                <a:moveTo>
                  <a:pt x="2351197" y="1271568"/>
                </a:moveTo>
                <a:lnTo>
                  <a:pt x="2358489" y="1271568"/>
                </a:lnTo>
                <a:cubicBezTo>
                  <a:pt x="2370594" y="1271568"/>
                  <a:pt x="2378928" y="1271915"/>
                  <a:pt x="2383493" y="1272610"/>
                </a:cubicBezTo>
                <a:cubicBezTo>
                  <a:pt x="2388255" y="1273304"/>
                  <a:pt x="2392174" y="1275288"/>
                  <a:pt x="2395250" y="1278563"/>
                </a:cubicBezTo>
                <a:cubicBezTo>
                  <a:pt x="2398326" y="1281738"/>
                  <a:pt x="2399864" y="1286004"/>
                  <a:pt x="2399864" y="1291362"/>
                </a:cubicBezTo>
                <a:cubicBezTo>
                  <a:pt x="2399864" y="1296720"/>
                  <a:pt x="2398326" y="1300937"/>
                  <a:pt x="2395250" y="1304012"/>
                </a:cubicBezTo>
                <a:cubicBezTo>
                  <a:pt x="2392174" y="1307287"/>
                  <a:pt x="2388404" y="1309271"/>
                  <a:pt x="2383939" y="1309965"/>
                </a:cubicBezTo>
                <a:cubicBezTo>
                  <a:pt x="2379772" y="1310660"/>
                  <a:pt x="2371834" y="1311007"/>
                  <a:pt x="2360127" y="1311007"/>
                </a:cubicBezTo>
                <a:lnTo>
                  <a:pt x="2351197" y="1311007"/>
                </a:lnTo>
                <a:close/>
                <a:moveTo>
                  <a:pt x="2106821" y="1271568"/>
                </a:moveTo>
                <a:lnTo>
                  <a:pt x="2119323" y="1271568"/>
                </a:lnTo>
                <a:cubicBezTo>
                  <a:pt x="2128848" y="1271568"/>
                  <a:pt x="2135594" y="1272014"/>
                  <a:pt x="2139563" y="1272907"/>
                </a:cubicBezTo>
                <a:cubicBezTo>
                  <a:pt x="2143730" y="1273800"/>
                  <a:pt x="2147054" y="1275884"/>
                  <a:pt x="2149535" y="1279158"/>
                </a:cubicBezTo>
                <a:cubicBezTo>
                  <a:pt x="2152114" y="1282531"/>
                  <a:pt x="2153404" y="1286649"/>
                  <a:pt x="2153404" y="1291511"/>
                </a:cubicBezTo>
                <a:cubicBezTo>
                  <a:pt x="2153404" y="1298952"/>
                  <a:pt x="2151023" y="1303963"/>
                  <a:pt x="2146261" y="1306542"/>
                </a:cubicBezTo>
                <a:cubicBezTo>
                  <a:pt x="2141300" y="1309122"/>
                  <a:pt x="2133362" y="1310412"/>
                  <a:pt x="2122448" y="1310412"/>
                </a:cubicBezTo>
                <a:lnTo>
                  <a:pt x="2106821" y="1310412"/>
                </a:lnTo>
                <a:close/>
                <a:moveTo>
                  <a:pt x="1846372" y="1271568"/>
                </a:moveTo>
                <a:lnTo>
                  <a:pt x="1853664" y="1271568"/>
                </a:lnTo>
                <a:cubicBezTo>
                  <a:pt x="1865769" y="1271568"/>
                  <a:pt x="1874104" y="1271915"/>
                  <a:pt x="1878668" y="1272610"/>
                </a:cubicBezTo>
                <a:cubicBezTo>
                  <a:pt x="1883430" y="1273304"/>
                  <a:pt x="1887349" y="1275288"/>
                  <a:pt x="1890425" y="1278563"/>
                </a:cubicBezTo>
                <a:cubicBezTo>
                  <a:pt x="1893501" y="1281738"/>
                  <a:pt x="1895039" y="1286004"/>
                  <a:pt x="1895039" y="1291362"/>
                </a:cubicBezTo>
                <a:cubicBezTo>
                  <a:pt x="1895039" y="1296720"/>
                  <a:pt x="1893501" y="1300937"/>
                  <a:pt x="1890425" y="1304012"/>
                </a:cubicBezTo>
                <a:cubicBezTo>
                  <a:pt x="1887349" y="1307287"/>
                  <a:pt x="1883579" y="1309271"/>
                  <a:pt x="1879114" y="1309965"/>
                </a:cubicBezTo>
                <a:cubicBezTo>
                  <a:pt x="1874947" y="1310660"/>
                  <a:pt x="1867009" y="1311007"/>
                  <a:pt x="1855302" y="1311007"/>
                </a:cubicBezTo>
                <a:lnTo>
                  <a:pt x="1846372" y="1311007"/>
                </a:lnTo>
                <a:close/>
                <a:moveTo>
                  <a:pt x="3649127" y="1270526"/>
                </a:moveTo>
                <a:cubicBezTo>
                  <a:pt x="3658453" y="1270526"/>
                  <a:pt x="3665250" y="1274594"/>
                  <a:pt x="3669516" y="1282730"/>
                </a:cubicBezTo>
                <a:cubicBezTo>
                  <a:pt x="3673882" y="1290965"/>
                  <a:pt x="3676065" y="1306443"/>
                  <a:pt x="3676065" y="1329164"/>
                </a:cubicBezTo>
                <a:cubicBezTo>
                  <a:pt x="3676065" y="1352580"/>
                  <a:pt x="3673832" y="1368256"/>
                  <a:pt x="3669368" y="1376194"/>
                </a:cubicBezTo>
                <a:cubicBezTo>
                  <a:pt x="3664903" y="1384032"/>
                  <a:pt x="3658156" y="1387951"/>
                  <a:pt x="3649127" y="1387951"/>
                </a:cubicBezTo>
                <a:cubicBezTo>
                  <a:pt x="3639999" y="1387951"/>
                  <a:pt x="3633301" y="1383883"/>
                  <a:pt x="3629035" y="1375747"/>
                </a:cubicBezTo>
                <a:cubicBezTo>
                  <a:pt x="3624570" y="1367711"/>
                  <a:pt x="3622338" y="1352183"/>
                  <a:pt x="3622338" y="1329164"/>
                </a:cubicBezTo>
                <a:cubicBezTo>
                  <a:pt x="3622338" y="1305749"/>
                  <a:pt x="3624570" y="1290122"/>
                  <a:pt x="3629035" y="1282283"/>
                </a:cubicBezTo>
                <a:cubicBezTo>
                  <a:pt x="3633500" y="1274445"/>
                  <a:pt x="3640197" y="1270526"/>
                  <a:pt x="3649127" y="1270526"/>
                </a:cubicBezTo>
                <a:close/>
                <a:moveTo>
                  <a:pt x="3793937" y="1226175"/>
                </a:moveTo>
                <a:lnTo>
                  <a:pt x="3793937" y="1275735"/>
                </a:lnTo>
                <a:lnTo>
                  <a:pt x="3812094" y="1275735"/>
                </a:lnTo>
                <a:lnTo>
                  <a:pt x="3812094" y="1383635"/>
                </a:lnTo>
                <a:lnTo>
                  <a:pt x="3793937" y="1383635"/>
                </a:lnTo>
                <a:lnTo>
                  <a:pt x="3793937" y="1433195"/>
                </a:lnTo>
                <a:lnTo>
                  <a:pt x="3878918" y="1433195"/>
                </a:lnTo>
                <a:lnTo>
                  <a:pt x="3878918" y="1383635"/>
                </a:lnTo>
                <a:lnTo>
                  <a:pt x="3860612" y="1383635"/>
                </a:lnTo>
                <a:lnTo>
                  <a:pt x="3860612" y="1310710"/>
                </a:lnTo>
                <a:lnTo>
                  <a:pt x="3947825" y="1435874"/>
                </a:lnTo>
                <a:lnTo>
                  <a:pt x="4015988" y="1435874"/>
                </a:lnTo>
                <a:lnTo>
                  <a:pt x="4015988" y="1275735"/>
                </a:lnTo>
                <a:lnTo>
                  <a:pt x="4033996" y="1275735"/>
                </a:lnTo>
                <a:lnTo>
                  <a:pt x="4033996" y="1226175"/>
                </a:lnTo>
                <a:lnTo>
                  <a:pt x="3950504" y="1226175"/>
                </a:lnTo>
                <a:lnTo>
                  <a:pt x="3950504" y="1275735"/>
                </a:lnTo>
                <a:lnTo>
                  <a:pt x="3967321" y="1275735"/>
                </a:lnTo>
                <a:lnTo>
                  <a:pt x="3967321" y="1334373"/>
                </a:lnTo>
                <a:lnTo>
                  <a:pt x="3892014" y="1226175"/>
                </a:lnTo>
                <a:close/>
                <a:moveTo>
                  <a:pt x="3385106" y="1226175"/>
                </a:moveTo>
                <a:lnTo>
                  <a:pt x="3385106" y="1275735"/>
                </a:lnTo>
                <a:lnTo>
                  <a:pt x="3404156" y="1275735"/>
                </a:lnTo>
                <a:lnTo>
                  <a:pt x="3404156" y="1383635"/>
                </a:lnTo>
                <a:lnTo>
                  <a:pt x="3385106" y="1383635"/>
                </a:lnTo>
                <a:lnTo>
                  <a:pt x="3385106" y="1433195"/>
                </a:lnTo>
                <a:lnTo>
                  <a:pt x="3503127" y="1433195"/>
                </a:lnTo>
                <a:lnTo>
                  <a:pt x="3503127" y="1383635"/>
                </a:lnTo>
                <a:lnTo>
                  <a:pt x="3484225" y="1383635"/>
                </a:lnTo>
                <a:lnTo>
                  <a:pt x="3484225" y="1275735"/>
                </a:lnTo>
                <a:lnTo>
                  <a:pt x="3503127" y="1275735"/>
                </a:lnTo>
                <a:lnTo>
                  <a:pt x="3503127" y="1226175"/>
                </a:lnTo>
                <a:close/>
                <a:moveTo>
                  <a:pt x="3157399" y="1226175"/>
                </a:moveTo>
                <a:lnTo>
                  <a:pt x="3157399" y="1313388"/>
                </a:lnTo>
                <a:lnTo>
                  <a:pt x="3196243" y="1313388"/>
                </a:lnTo>
                <a:lnTo>
                  <a:pt x="3196243" y="1275735"/>
                </a:lnTo>
                <a:lnTo>
                  <a:pt x="3220055" y="1275735"/>
                </a:lnTo>
                <a:lnTo>
                  <a:pt x="3220055" y="1383635"/>
                </a:lnTo>
                <a:lnTo>
                  <a:pt x="3202196" y="1383635"/>
                </a:lnTo>
                <a:lnTo>
                  <a:pt x="3202196" y="1433195"/>
                </a:lnTo>
                <a:lnTo>
                  <a:pt x="3318431" y="1433195"/>
                </a:lnTo>
                <a:lnTo>
                  <a:pt x="3318431" y="1383635"/>
                </a:lnTo>
                <a:lnTo>
                  <a:pt x="3300125" y="1383635"/>
                </a:lnTo>
                <a:lnTo>
                  <a:pt x="3300125" y="1275735"/>
                </a:lnTo>
                <a:lnTo>
                  <a:pt x="3323789" y="1275735"/>
                </a:lnTo>
                <a:lnTo>
                  <a:pt x="3323789" y="1313388"/>
                </a:lnTo>
                <a:lnTo>
                  <a:pt x="3362633" y="1313388"/>
                </a:lnTo>
                <a:lnTo>
                  <a:pt x="3362633" y="1226175"/>
                </a:lnTo>
                <a:close/>
                <a:moveTo>
                  <a:pt x="2977614" y="1226175"/>
                </a:moveTo>
                <a:lnTo>
                  <a:pt x="2977614" y="1275735"/>
                </a:lnTo>
                <a:lnTo>
                  <a:pt x="2994283" y="1275735"/>
                </a:lnTo>
                <a:lnTo>
                  <a:pt x="2955439" y="1383635"/>
                </a:lnTo>
                <a:lnTo>
                  <a:pt x="2939663" y="1383635"/>
                </a:lnTo>
                <a:lnTo>
                  <a:pt x="2939663" y="1433195"/>
                </a:lnTo>
                <a:lnTo>
                  <a:pt x="3021668" y="1433195"/>
                </a:lnTo>
                <a:lnTo>
                  <a:pt x="3021668" y="1387803"/>
                </a:lnTo>
                <a:lnTo>
                  <a:pt x="3004701" y="1387803"/>
                </a:lnTo>
                <a:lnTo>
                  <a:pt x="3013780" y="1361758"/>
                </a:lnTo>
                <a:lnTo>
                  <a:pt x="3066762" y="1361758"/>
                </a:lnTo>
                <a:lnTo>
                  <a:pt x="3074650" y="1387803"/>
                </a:lnTo>
                <a:lnTo>
                  <a:pt x="3056493" y="1387803"/>
                </a:lnTo>
                <a:lnTo>
                  <a:pt x="3056493" y="1433195"/>
                </a:lnTo>
                <a:lnTo>
                  <a:pt x="3164543" y="1433195"/>
                </a:lnTo>
                <a:lnTo>
                  <a:pt x="3164543" y="1383635"/>
                </a:lnTo>
                <a:lnTo>
                  <a:pt x="3149362" y="1383635"/>
                </a:lnTo>
                <a:lnTo>
                  <a:pt x="3109774" y="1275735"/>
                </a:lnTo>
                <a:lnTo>
                  <a:pt x="3126443" y="1275735"/>
                </a:lnTo>
                <a:lnTo>
                  <a:pt x="3126443" y="1226175"/>
                </a:lnTo>
                <a:close/>
                <a:moveTo>
                  <a:pt x="2738299" y="1226175"/>
                </a:moveTo>
                <a:lnTo>
                  <a:pt x="2738299" y="1313388"/>
                </a:lnTo>
                <a:lnTo>
                  <a:pt x="2777143" y="1313388"/>
                </a:lnTo>
                <a:lnTo>
                  <a:pt x="2777143" y="1275735"/>
                </a:lnTo>
                <a:lnTo>
                  <a:pt x="2800955" y="1275735"/>
                </a:lnTo>
                <a:lnTo>
                  <a:pt x="2800955" y="1383635"/>
                </a:lnTo>
                <a:lnTo>
                  <a:pt x="2783096" y="1383635"/>
                </a:lnTo>
                <a:lnTo>
                  <a:pt x="2783096" y="1433195"/>
                </a:lnTo>
                <a:lnTo>
                  <a:pt x="2899331" y="1433195"/>
                </a:lnTo>
                <a:lnTo>
                  <a:pt x="2899331" y="1383635"/>
                </a:lnTo>
                <a:lnTo>
                  <a:pt x="2881025" y="1383635"/>
                </a:lnTo>
                <a:lnTo>
                  <a:pt x="2881025" y="1275735"/>
                </a:lnTo>
                <a:lnTo>
                  <a:pt x="2904689" y="1275735"/>
                </a:lnTo>
                <a:lnTo>
                  <a:pt x="2904689" y="1313388"/>
                </a:lnTo>
                <a:lnTo>
                  <a:pt x="2943533" y="1313388"/>
                </a:lnTo>
                <a:lnTo>
                  <a:pt x="2943533" y="1226175"/>
                </a:lnTo>
                <a:close/>
                <a:moveTo>
                  <a:pt x="2511634" y="1226175"/>
                </a:moveTo>
                <a:lnTo>
                  <a:pt x="2511634" y="1275735"/>
                </a:lnTo>
                <a:lnTo>
                  <a:pt x="2528005" y="1275735"/>
                </a:lnTo>
                <a:lnTo>
                  <a:pt x="2528005" y="1383635"/>
                </a:lnTo>
                <a:lnTo>
                  <a:pt x="2511931" y="1383635"/>
                </a:lnTo>
                <a:lnTo>
                  <a:pt x="2511931" y="1433195"/>
                </a:lnTo>
                <a:lnTo>
                  <a:pt x="2709426" y="1433195"/>
                </a:lnTo>
                <a:lnTo>
                  <a:pt x="2709426" y="1366967"/>
                </a:lnTo>
                <a:lnTo>
                  <a:pt x="2655104" y="1366967"/>
                </a:lnTo>
                <a:lnTo>
                  <a:pt x="2655104" y="1383635"/>
                </a:lnTo>
                <a:lnTo>
                  <a:pt x="2608074" y="1383635"/>
                </a:lnTo>
                <a:lnTo>
                  <a:pt x="2608074" y="1349703"/>
                </a:lnTo>
                <a:lnTo>
                  <a:pt x="2649002" y="1349703"/>
                </a:lnTo>
                <a:lnTo>
                  <a:pt x="2649002" y="1307584"/>
                </a:lnTo>
                <a:lnTo>
                  <a:pt x="2608074" y="1307584"/>
                </a:lnTo>
                <a:lnTo>
                  <a:pt x="2608074" y="1275735"/>
                </a:lnTo>
                <a:lnTo>
                  <a:pt x="2655104" y="1275735"/>
                </a:lnTo>
                <a:lnTo>
                  <a:pt x="2655104" y="1292404"/>
                </a:lnTo>
                <a:lnTo>
                  <a:pt x="2709426" y="1292404"/>
                </a:lnTo>
                <a:lnTo>
                  <a:pt x="2709426" y="1226175"/>
                </a:lnTo>
                <a:close/>
                <a:moveTo>
                  <a:pt x="2254310" y="1226175"/>
                </a:moveTo>
                <a:lnTo>
                  <a:pt x="2254310" y="1275735"/>
                </a:lnTo>
                <a:lnTo>
                  <a:pt x="2271127" y="1275735"/>
                </a:lnTo>
                <a:lnTo>
                  <a:pt x="2271127" y="1383635"/>
                </a:lnTo>
                <a:lnTo>
                  <a:pt x="2254310" y="1383635"/>
                </a:lnTo>
                <a:lnTo>
                  <a:pt x="2254310" y="1433195"/>
                </a:lnTo>
                <a:lnTo>
                  <a:pt x="2366824" y="1433195"/>
                </a:lnTo>
                <a:lnTo>
                  <a:pt x="2366824" y="1383635"/>
                </a:lnTo>
                <a:lnTo>
                  <a:pt x="2351197" y="1383635"/>
                </a:lnTo>
                <a:lnTo>
                  <a:pt x="2351197" y="1348661"/>
                </a:lnTo>
                <a:lnTo>
                  <a:pt x="2376646" y="1348661"/>
                </a:lnTo>
                <a:lnTo>
                  <a:pt x="2421741" y="1433195"/>
                </a:lnTo>
                <a:lnTo>
                  <a:pt x="2496304" y="1433195"/>
                </a:lnTo>
                <a:lnTo>
                  <a:pt x="2496304" y="1383635"/>
                </a:lnTo>
                <a:lnTo>
                  <a:pt x="2481421" y="1383635"/>
                </a:lnTo>
                <a:lnTo>
                  <a:pt x="2452846" y="1336308"/>
                </a:lnTo>
                <a:cubicBezTo>
                  <a:pt x="2461875" y="1332240"/>
                  <a:pt x="2469168" y="1325890"/>
                  <a:pt x="2474724" y="1317258"/>
                </a:cubicBezTo>
                <a:cubicBezTo>
                  <a:pt x="2480280" y="1308527"/>
                  <a:pt x="2483059" y="1298803"/>
                  <a:pt x="2483059" y="1288088"/>
                </a:cubicBezTo>
                <a:cubicBezTo>
                  <a:pt x="2483059" y="1273800"/>
                  <a:pt x="2478494" y="1261398"/>
                  <a:pt x="2469366" y="1250881"/>
                </a:cubicBezTo>
                <a:cubicBezTo>
                  <a:pt x="2460337" y="1240562"/>
                  <a:pt x="2448580" y="1233865"/>
                  <a:pt x="2434094" y="1230789"/>
                </a:cubicBezTo>
                <a:cubicBezTo>
                  <a:pt x="2428935" y="1229697"/>
                  <a:pt x="2423279" y="1228829"/>
                  <a:pt x="2417128" y="1228184"/>
                </a:cubicBezTo>
                <a:cubicBezTo>
                  <a:pt x="2410976" y="1227539"/>
                  <a:pt x="2403584" y="1227043"/>
                  <a:pt x="2394952" y="1226696"/>
                </a:cubicBezTo>
                <a:cubicBezTo>
                  <a:pt x="2386320" y="1226349"/>
                  <a:pt x="2376944" y="1226175"/>
                  <a:pt x="2366824" y="1226175"/>
                </a:cubicBezTo>
                <a:close/>
                <a:moveTo>
                  <a:pt x="2006660" y="1226175"/>
                </a:moveTo>
                <a:lnTo>
                  <a:pt x="2006660" y="1275735"/>
                </a:lnTo>
                <a:lnTo>
                  <a:pt x="2026752" y="1275735"/>
                </a:lnTo>
                <a:lnTo>
                  <a:pt x="2026752" y="1383635"/>
                </a:lnTo>
                <a:lnTo>
                  <a:pt x="2006660" y="1383635"/>
                </a:lnTo>
                <a:lnTo>
                  <a:pt x="2006660" y="1433195"/>
                </a:lnTo>
                <a:lnTo>
                  <a:pt x="2127657" y="1433195"/>
                </a:lnTo>
                <a:lnTo>
                  <a:pt x="2127657" y="1383635"/>
                </a:lnTo>
                <a:lnTo>
                  <a:pt x="2106821" y="1383635"/>
                </a:lnTo>
                <a:lnTo>
                  <a:pt x="2106821" y="1354614"/>
                </a:lnTo>
                <a:lnTo>
                  <a:pt x="2139117" y="1354614"/>
                </a:lnTo>
                <a:cubicBezTo>
                  <a:pt x="2164616" y="1354614"/>
                  <a:pt x="2183468" y="1352481"/>
                  <a:pt x="2195671" y="1348214"/>
                </a:cubicBezTo>
                <a:cubicBezTo>
                  <a:pt x="2208074" y="1343849"/>
                  <a:pt x="2218045" y="1336804"/>
                  <a:pt x="2225586" y="1327081"/>
                </a:cubicBezTo>
                <a:cubicBezTo>
                  <a:pt x="2233127" y="1317456"/>
                  <a:pt x="2236897" y="1305352"/>
                  <a:pt x="2236897" y="1290767"/>
                </a:cubicBezTo>
                <a:cubicBezTo>
                  <a:pt x="2236897" y="1278960"/>
                  <a:pt x="2233722" y="1268095"/>
                  <a:pt x="2227372" y="1258173"/>
                </a:cubicBezTo>
                <a:cubicBezTo>
                  <a:pt x="2221022" y="1248251"/>
                  <a:pt x="2211100" y="1240413"/>
                  <a:pt x="2197606" y="1234658"/>
                </a:cubicBezTo>
                <a:cubicBezTo>
                  <a:pt x="2184112" y="1229003"/>
                  <a:pt x="2162780" y="1226175"/>
                  <a:pt x="2133610" y="1226175"/>
                </a:cubicBezTo>
                <a:close/>
                <a:moveTo>
                  <a:pt x="1749485" y="1226175"/>
                </a:moveTo>
                <a:lnTo>
                  <a:pt x="1749485" y="1275735"/>
                </a:lnTo>
                <a:lnTo>
                  <a:pt x="1766302" y="1275735"/>
                </a:lnTo>
                <a:lnTo>
                  <a:pt x="1766302" y="1383635"/>
                </a:lnTo>
                <a:lnTo>
                  <a:pt x="1749485" y="1383635"/>
                </a:lnTo>
                <a:lnTo>
                  <a:pt x="1749485" y="1433195"/>
                </a:lnTo>
                <a:lnTo>
                  <a:pt x="1861999" y="1433195"/>
                </a:lnTo>
                <a:lnTo>
                  <a:pt x="1861999" y="1383635"/>
                </a:lnTo>
                <a:lnTo>
                  <a:pt x="1846372" y="1383635"/>
                </a:lnTo>
                <a:lnTo>
                  <a:pt x="1846372" y="1348661"/>
                </a:lnTo>
                <a:lnTo>
                  <a:pt x="1871821" y="1348661"/>
                </a:lnTo>
                <a:lnTo>
                  <a:pt x="1916916" y="1433195"/>
                </a:lnTo>
                <a:lnTo>
                  <a:pt x="1991479" y="1433195"/>
                </a:lnTo>
                <a:lnTo>
                  <a:pt x="1991479" y="1383635"/>
                </a:lnTo>
                <a:lnTo>
                  <a:pt x="1976596" y="1383635"/>
                </a:lnTo>
                <a:lnTo>
                  <a:pt x="1948021" y="1336308"/>
                </a:lnTo>
                <a:cubicBezTo>
                  <a:pt x="1957050" y="1332240"/>
                  <a:pt x="1964343" y="1325890"/>
                  <a:pt x="1969899" y="1317258"/>
                </a:cubicBezTo>
                <a:cubicBezTo>
                  <a:pt x="1975456" y="1308527"/>
                  <a:pt x="1978234" y="1298803"/>
                  <a:pt x="1978234" y="1288088"/>
                </a:cubicBezTo>
                <a:cubicBezTo>
                  <a:pt x="1978234" y="1273800"/>
                  <a:pt x="1973669" y="1261398"/>
                  <a:pt x="1964541" y="1250881"/>
                </a:cubicBezTo>
                <a:cubicBezTo>
                  <a:pt x="1955513" y="1240562"/>
                  <a:pt x="1943755" y="1233865"/>
                  <a:pt x="1929269" y="1230789"/>
                </a:cubicBezTo>
                <a:cubicBezTo>
                  <a:pt x="1924110" y="1229697"/>
                  <a:pt x="1918454" y="1228829"/>
                  <a:pt x="1912303" y="1228184"/>
                </a:cubicBezTo>
                <a:cubicBezTo>
                  <a:pt x="1906151" y="1227539"/>
                  <a:pt x="1898759" y="1227043"/>
                  <a:pt x="1890127" y="1226696"/>
                </a:cubicBezTo>
                <a:cubicBezTo>
                  <a:pt x="1881495" y="1226349"/>
                  <a:pt x="1872119" y="1226175"/>
                  <a:pt x="1861999" y="1226175"/>
                </a:cubicBezTo>
                <a:close/>
                <a:moveTo>
                  <a:pt x="1521034" y="1226175"/>
                </a:moveTo>
                <a:lnTo>
                  <a:pt x="1521034" y="1275735"/>
                </a:lnTo>
                <a:lnTo>
                  <a:pt x="1537405" y="1275735"/>
                </a:lnTo>
                <a:lnTo>
                  <a:pt x="1537405" y="1383635"/>
                </a:lnTo>
                <a:lnTo>
                  <a:pt x="1521331" y="1383635"/>
                </a:lnTo>
                <a:lnTo>
                  <a:pt x="1521331" y="1433195"/>
                </a:lnTo>
                <a:lnTo>
                  <a:pt x="1718826" y="1433195"/>
                </a:lnTo>
                <a:lnTo>
                  <a:pt x="1718826" y="1366967"/>
                </a:lnTo>
                <a:lnTo>
                  <a:pt x="1664504" y="1366967"/>
                </a:lnTo>
                <a:lnTo>
                  <a:pt x="1664504" y="1383635"/>
                </a:lnTo>
                <a:lnTo>
                  <a:pt x="1617474" y="1383635"/>
                </a:lnTo>
                <a:lnTo>
                  <a:pt x="1617474" y="1349703"/>
                </a:lnTo>
                <a:lnTo>
                  <a:pt x="1658402" y="1349703"/>
                </a:lnTo>
                <a:lnTo>
                  <a:pt x="1658402" y="1307584"/>
                </a:lnTo>
                <a:lnTo>
                  <a:pt x="1617474" y="1307584"/>
                </a:lnTo>
                <a:lnTo>
                  <a:pt x="1617474" y="1275735"/>
                </a:lnTo>
                <a:lnTo>
                  <a:pt x="1664504" y="1275735"/>
                </a:lnTo>
                <a:lnTo>
                  <a:pt x="1664504" y="1292404"/>
                </a:lnTo>
                <a:lnTo>
                  <a:pt x="1718826" y="1292404"/>
                </a:lnTo>
                <a:lnTo>
                  <a:pt x="1718826" y="1226175"/>
                </a:lnTo>
                <a:close/>
                <a:moveTo>
                  <a:pt x="1290499" y="1226175"/>
                </a:moveTo>
                <a:lnTo>
                  <a:pt x="1290499" y="1313388"/>
                </a:lnTo>
                <a:lnTo>
                  <a:pt x="1329343" y="1313388"/>
                </a:lnTo>
                <a:lnTo>
                  <a:pt x="1329343" y="1275735"/>
                </a:lnTo>
                <a:lnTo>
                  <a:pt x="1353155" y="1275735"/>
                </a:lnTo>
                <a:lnTo>
                  <a:pt x="1353155" y="1383635"/>
                </a:lnTo>
                <a:lnTo>
                  <a:pt x="1335296" y="1383635"/>
                </a:lnTo>
                <a:lnTo>
                  <a:pt x="1335296" y="1433195"/>
                </a:lnTo>
                <a:lnTo>
                  <a:pt x="1451531" y="1433195"/>
                </a:lnTo>
                <a:lnTo>
                  <a:pt x="1451531" y="1383635"/>
                </a:lnTo>
                <a:lnTo>
                  <a:pt x="1433225" y="1383635"/>
                </a:lnTo>
                <a:lnTo>
                  <a:pt x="1433225" y="1275735"/>
                </a:lnTo>
                <a:lnTo>
                  <a:pt x="1456889" y="1275735"/>
                </a:lnTo>
                <a:lnTo>
                  <a:pt x="1456889" y="1313388"/>
                </a:lnTo>
                <a:lnTo>
                  <a:pt x="1495733" y="1313388"/>
                </a:lnTo>
                <a:lnTo>
                  <a:pt x="1495733" y="1226175"/>
                </a:lnTo>
                <a:close/>
                <a:moveTo>
                  <a:pt x="1031687" y="1226175"/>
                </a:moveTo>
                <a:lnTo>
                  <a:pt x="1031687" y="1275735"/>
                </a:lnTo>
                <a:lnTo>
                  <a:pt x="1049844" y="1275735"/>
                </a:lnTo>
                <a:lnTo>
                  <a:pt x="1049844" y="1383635"/>
                </a:lnTo>
                <a:lnTo>
                  <a:pt x="1031687" y="1383635"/>
                </a:lnTo>
                <a:lnTo>
                  <a:pt x="1031687" y="1433195"/>
                </a:lnTo>
                <a:lnTo>
                  <a:pt x="1116668" y="1433195"/>
                </a:lnTo>
                <a:lnTo>
                  <a:pt x="1116668" y="1383635"/>
                </a:lnTo>
                <a:lnTo>
                  <a:pt x="1098362" y="1383635"/>
                </a:lnTo>
                <a:lnTo>
                  <a:pt x="1098362" y="1310710"/>
                </a:lnTo>
                <a:lnTo>
                  <a:pt x="1185575" y="1435874"/>
                </a:lnTo>
                <a:lnTo>
                  <a:pt x="1253738" y="1435874"/>
                </a:lnTo>
                <a:lnTo>
                  <a:pt x="1253738" y="1275735"/>
                </a:lnTo>
                <a:lnTo>
                  <a:pt x="1271746" y="1275735"/>
                </a:lnTo>
                <a:lnTo>
                  <a:pt x="1271746" y="1226175"/>
                </a:lnTo>
                <a:lnTo>
                  <a:pt x="1188254" y="1226175"/>
                </a:lnTo>
                <a:lnTo>
                  <a:pt x="1188254" y="1275735"/>
                </a:lnTo>
                <a:lnTo>
                  <a:pt x="1205071" y="1275735"/>
                </a:lnTo>
                <a:lnTo>
                  <a:pt x="1205071" y="1334373"/>
                </a:lnTo>
                <a:lnTo>
                  <a:pt x="1129764" y="1226175"/>
                </a:lnTo>
                <a:close/>
                <a:moveTo>
                  <a:pt x="889556" y="1226175"/>
                </a:moveTo>
                <a:lnTo>
                  <a:pt x="889556" y="1275735"/>
                </a:lnTo>
                <a:lnTo>
                  <a:pt x="908606" y="1275735"/>
                </a:lnTo>
                <a:lnTo>
                  <a:pt x="908606" y="1383635"/>
                </a:lnTo>
                <a:lnTo>
                  <a:pt x="889556" y="1383635"/>
                </a:lnTo>
                <a:lnTo>
                  <a:pt x="889556" y="1433195"/>
                </a:lnTo>
                <a:lnTo>
                  <a:pt x="1007577" y="1433195"/>
                </a:lnTo>
                <a:lnTo>
                  <a:pt x="1007577" y="1383635"/>
                </a:lnTo>
                <a:lnTo>
                  <a:pt x="988675" y="1383635"/>
                </a:lnTo>
                <a:lnTo>
                  <a:pt x="988675" y="1275735"/>
                </a:lnTo>
                <a:lnTo>
                  <a:pt x="1007577" y="1275735"/>
                </a:lnTo>
                <a:lnTo>
                  <a:pt x="1007577" y="1226175"/>
                </a:lnTo>
                <a:close/>
                <a:moveTo>
                  <a:pt x="3649127" y="1222008"/>
                </a:moveTo>
                <a:cubicBezTo>
                  <a:pt x="3640594" y="1222008"/>
                  <a:pt x="3632458" y="1222628"/>
                  <a:pt x="3624719" y="1223868"/>
                </a:cubicBezTo>
                <a:cubicBezTo>
                  <a:pt x="3616980" y="1225109"/>
                  <a:pt x="3609812" y="1226870"/>
                  <a:pt x="3603213" y="1229152"/>
                </a:cubicBezTo>
                <a:cubicBezTo>
                  <a:pt x="3596615" y="1231434"/>
                  <a:pt x="3590191" y="1234510"/>
                  <a:pt x="3583940" y="1238379"/>
                </a:cubicBezTo>
                <a:cubicBezTo>
                  <a:pt x="3566378" y="1249392"/>
                  <a:pt x="3553430" y="1262936"/>
                  <a:pt x="3545096" y="1279009"/>
                </a:cubicBezTo>
                <a:cubicBezTo>
                  <a:pt x="3536663" y="1295182"/>
                  <a:pt x="3532446" y="1311900"/>
                  <a:pt x="3532446" y="1329164"/>
                </a:cubicBezTo>
                <a:cubicBezTo>
                  <a:pt x="3532446" y="1360716"/>
                  <a:pt x="3543260" y="1386463"/>
                  <a:pt x="3564890" y="1406406"/>
                </a:cubicBezTo>
                <a:cubicBezTo>
                  <a:pt x="3586421" y="1426448"/>
                  <a:pt x="3614500" y="1436469"/>
                  <a:pt x="3649127" y="1436469"/>
                </a:cubicBezTo>
                <a:cubicBezTo>
                  <a:pt x="3684945" y="1436469"/>
                  <a:pt x="3713371" y="1425803"/>
                  <a:pt x="3734405" y="1404471"/>
                </a:cubicBezTo>
                <a:cubicBezTo>
                  <a:pt x="3755440" y="1383139"/>
                  <a:pt x="3765957" y="1358037"/>
                  <a:pt x="3765957" y="1329164"/>
                </a:cubicBezTo>
                <a:cubicBezTo>
                  <a:pt x="3765957" y="1315174"/>
                  <a:pt x="3763377" y="1301929"/>
                  <a:pt x="3758218" y="1289427"/>
                </a:cubicBezTo>
                <a:cubicBezTo>
                  <a:pt x="3753059" y="1276926"/>
                  <a:pt x="3745419" y="1265317"/>
                  <a:pt x="3735298" y="1254601"/>
                </a:cubicBezTo>
                <a:cubicBezTo>
                  <a:pt x="3714959" y="1232872"/>
                  <a:pt x="3686235" y="1222008"/>
                  <a:pt x="3649127" y="1222008"/>
                </a:cubicBezTo>
                <a:close/>
                <a:moveTo>
                  <a:pt x="2362200" y="0"/>
                </a:moveTo>
                <a:cubicBezTo>
                  <a:pt x="3666807" y="0"/>
                  <a:pt x="4724400" y="955245"/>
                  <a:pt x="4724400" y="2133600"/>
                </a:cubicBezTo>
                <a:cubicBezTo>
                  <a:pt x="4724400" y="3311955"/>
                  <a:pt x="3666807" y="4267200"/>
                  <a:pt x="2362200" y="4267200"/>
                </a:cubicBezTo>
                <a:cubicBezTo>
                  <a:pt x="1057593" y="4267200"/>
                  <a:pt x="0" y="3311955"/>
                  <a:pt x="0" y="2133600"/>
                </a:cubicBezTo>
                <a:cubicBezTo>
                  <a:pt x="0" y="955245"/>
                  <a:pt x="1057593" y="0"/>
                  <a:pt x="2362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3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230687-0734-DB5C-A38A-0DA960A1F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7912"/>
            <a:ext cx="12192000" cy="812482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B7704CD-6D55-B1E0-C92A-14D6C0CD6701}"/>
              </a:ext>
            </a:extLst>
          </p:cNvPr>
          <p:cNvGrpSpPr/>
          <p:nvPr/>
        </p:nvGrpSpPr>
        <p:grpSpPr>
          <a:xfrm>
            <a:off x="0" y="-1077912"/>
            <a:ext cx="5981700" cy="8124824"/>
            <a:chOff x="0" y="-1077912"/>
            <a:chExt cx="5981700" cy="812482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87A63A-A0F9-3DA2-B16A-658E3FC3A7F2}"/>
                </a:ext>
              </a:extLst>
            </p:cNvPr>
            <p:cNvSpPr/>
            <p:nvPr/>
          </p:nvSpPr>
          <p:spPr>
            <a:xfrm>
              <a:off x="0" y="-1077912"/>
              <a:ext cx="5981700" cy="8124824"/>
            </a:xfrm>
            <a:custGeom>
              <a:avLst/>
              <a:gdLst/>
              <a:ahLst/>
              <a:cxnLst/>
              <a:rect l="l" t="t" r="r" b="b"/>
              <a:pathLst>
                <a:path w="5981700" h="8124824">
                  <a:moveTo>
                    <a:pt x="5189938" y="1847762"/>
                  </a:moveTo>
                  <a:lnTo>
                    <a:pt x="5189938" y="1920557"/>
                  </a:lnTo>
                  <a:lnTo>
                    <a:pt x="5289732" y="1920557"/>
                  </a:lnTo>
                  <a:lnTo>
                    <a:pt x="5289732" y="1847762"/>
                  </a:lnTo>
                  <a:close/>
                  <a:moveTo>
                    <a:pt x="5189938" y="1726569"/>
                  </a:moveTo>
                  <a:lnTo>
                    <a:pt x="5189938" y="1799365"/>
                  </a:lnTo>
                  <a:lnTo>
                    <a:pt x="5289732" y="1799365"/>
                  </a:lnTo>
                  <a:lnTo>
                    <a:pt x="5289732" y="1726569"/>
                  </a:lnTo>
                  <a:close/>
                  <a:moveTo>
                    <a:pt x="3813832" y="1712970"/>
                  </a:moveTo>
                  <a:lnTo>
                    <a:pt x="3837430" y="1789965"/>
                  </a:lnTo>
                  <a:lnTo>
                    <a:pt x="3787633" y="1789965"/>
                  </a:lnTo>
                  <a:close/>
                  <a:moveTo>
                    <a:pt x="2878056" y="1703370"/>
                  </a:moveTo>
                  <a:lnTo>
                    <a:pt x="2887856" y="1703370"/>
                  </a:lnTo>
                  <a:cubicBezTo>
                    <a:pt x="2904121" y="1703370"/>
                    <a:pt x="2915321" y="1703837"/>
                    <a:pt x="2921454" y="1704770"/>
                  </a:cubicBezTo>
                  <a:cubicBezTo>
                    <a:pt x="2927853" y="1705704"/>
                    <a:pt x="2933119" y="1708370"/>
                    <a:pt x="2937253" y="1712770"/>
                  </a:cubicBezTo>
                  <a:cubicBezTo>
                    <a:pt x="2941386" y="1717036"/>
                    <a:pt x="2943452" y="1722769"/>
                    <a:pt x="2943452" y="1729969"/>
                  </a:cubicBezTo>
                  <a:cubicBezTo>
                    <a:pt x="2943452" y="1737168"/>
                    <a:pt x="2941386" y="1742835"/>
                    <a:pt x="2937253" y="1746968"/>
                  </a:cubicBezTo>
                  <a:cubicBezTo>
                    <a:pt x="2933119" y="1751367"/>
                    <a:pt x="2928053" y="1754034"/>
                    <a:pt x="2922054" y="1754967"/>
                  </a:cubicBezTo>
                  <a:cubicBezTo>
                    <a:pt x="2916454" y="1755901"/>
                    <a:pt x="2905788" y="1756367"/>
                    <a:pt x="2890056" y="1756367"/>
                  </a:cubicBezTo>
                  <a:lnTo>
                    <a:pt x="2878056" y="1756367"/>
                  </a:lnTo>
                  <a:close/>
                  <a:moveTo>
                    <a:pt x="2549081" y="1703370"/>
                  </a:moveTo>
                  <a:lnTo>
                    <a:pt x="2565880" y="1703370"/>
                  </a:lnTo>
                  <a:cubicBezTo>
                    <a:pt x="2578679" y="1703370"/>
                    <a:pt x="2587745" y="1703970"/>
                    <a:pt x="2593078" y="1705170"/>
                  </a:cubicBezTo>
                  <a:cubicBezTo>
                    <a:pt x="2598678" y="1706370"/>
                    <a:pt x="2603144" y="1709170"/>
                    <a:pt x="2606477" y="1713570"/>
                  </a:cubicBezTo>
                  <a:cubicBezTo>
                    <a:pt x="2609944" y="1718103"/>
                    <a:pt x="2611677" y="1723636"/>
                    <a:pt x="2611677" y="1730169"/>
                  </a:cubicBezTo>
                  <a:cubicBezTo>
                    <a:pt x="2611677" y="1740168"/>
                    <a:pt x="2608477" y="1746901"/>
                    <a:pt x="2602078" y="1750368"/>
                  </a:cubicBezTo>
                  <a:cubicBezTo>
                    <a:pt x="2595412" y="1753834"/>
                    <a:pt x="2584745" y="1755567"/>
                    <a:pt x="2570080" y="1755567"/>
                  </a:cubicBezTo>
                  <a:lnTo>
                    <a:pt x="2549081" y="1755567"/>
                  </a:lnTo>
                  <a:close/>
                  <a:moveTo>
                    <a:pt x="2192256" y="1703370"/>
                  </a:moveTo>
                  <a:lnTo>
                    <a:pt x="2202056" y="1703370"/>
                  </a:lnTo>
                  <a:cubicBezTo>
                    <a:pt x="2218321" y="1703370"/>
                    <a:pt x="2229521" y="1703837"/>
                    <a:pt x="2235654" y="1704770"/>
                  </a:cubicBezTo>
                  <a:cubicBezTo>
                    <a:pt x="2242053" y="1705704"/>
                    <a:pt x="2247320" y="1708370"/>
                    <a:pt x="2251453" y="1712770"/>
                  </a:cubicBezTo>
                  <a:cubicBezTo>
                    <a:pt x="2255586" y="1717036"/>
                    <a:pt x="2257652" y="1722769"/>
                    <a:pt x="2257652" y="1729969"/>
                  </a:cubicBezTo>
                  <a:cubicBezTo>
                    <a:pt x="2257652" y="1737168"/>
                    <a:pt x="2255586" y="1742835"/>
                    <a:pt x="2251453" y="1746968"/>
                  </a:cubicBezTo>
                  <a:cubicBezTo>
                    <a:pt x="2247320" y="1751367"/>
                    <a:pt x="2242253" y="1754034"/>
                    <a:pt x="2236254" y="1754967"/>
                  </a:cubicBezTo>
                  <a:cubicBezTo>
                    <a:pt x="2230654" y="1755901"/>
                    <a:pt x="2219988" y="1756367"/>
                    <a:pt x="2204255" y="1756367"/>
                  </a:cubicBezTo>
                  <a:lnTo>
                    <a:pt x="2192256" y="1756367"/>
                  </a:lnTo>
                  <a:close/>
                  <a:moveTo>
                    <a:pt x="4640604" y="1701970"/>
                  </a:moveTo>
                  <a:cubicBezTo>
                    <a:pt x="4653137" y="1701970"/>
                    <a:pt x="4662270" y="1707437"/>
                    <a:pt x="4668003" y="1718369"/>
                  </a:cubicBezTo>
                  <a:cubicBezTo>
                    <a:pt x="4673869" y="1729436"/>
                    <a:pt x="4676802" y="1750234"/>
                    <a:pt x="4676802" y="1780766"/>
                  </a:cubicBezTo>
                  <a:cubicBezTo>
                    <a:pt x="4676802" y="1812230"/>
                    <a:pt x="4673802" y="1833296"/>
                    <a:pt x="4667803" y="1843962"/>
                  </a:cubicBezTo>
                  <a:cubicBezTo>
                    <a:pt x="4661803" y="1854495"/>
                    <a:pt x="4652737" y="1859761"/>
                    <a:pt x="4640604" y="1859761"/>
                  </a:cubicBezTo>
                  <a:cubicBezTo>
                    <a:pt x="4628338" y="1859761"/>
                    <a:pt x="4619339" y="1854295"/>
                    <a:pt x="4613606" y="1843362"/>
                  </a:cubicBezTo>
                  <a:cubicBezTo>
                    <a:pt x="4607606" y="1832562"/>
                    <a:pt x="4604607" y="1811697"/>
                    <a:pt x="4604607" y="1780766"/>
                  </a:cubicBezTo>
                  <a:cubicBezTo>
                    <a:pt x="4604607" y="1749301"/>
                    <a:pt x="4607606" y="1728302"/>
                    <a:pt x="4613606" y="1717770"/>
                  </a:cubicBezTo>
                  <a:cubicBezTo>
                    <a:pt x="4619606" y="1707237"/>
                    <a:pt x="4628605" y="1701970"/>
                    <a:pt x="4640604" y="1701970"/>
                  </a:cubicBezTo>
                  <a:close/>
                  <a:moveTo>
                    <a:pt x="4829239" y="1642374"/>
                  </a:moveTo>
                  <a:lnTo>
                    <a:pt x="4829239" y="1708970"/>
                  </a:lnTo>
                  <a:lnTo>
                    <a:pt x="4853638" y="1708970"/>
                  </a:lnTo>
                  <a:lnTo>
                    <a:pt x="4853638" y="1853961"/>
                  </a:lnTo>
                  <a:lnTo>
                    <a:pt x="4829239" y="1853961"/>
                  </a:lnTo>
                  <a:lnTo>
                    <a:pt x="4829239" y="1920557"/>
                  </a:lnTo>
                  <a:lnTo>
                    <a:pt x="4943432" y="1920557"/>
                  </a:lnTo>
                  <a:lnTo>
                    <a:pt x="4943432" y="1853961"/>
                  </a:lnTo>
                  <a:lnTo>
                    <a:pt x="4918834" y="1853961"/>
                  </a:lnTo>
                  <a:lnTo>
                    <a:pt x="4918834" y="1755967"/>
                  </a:lnTo>
                  <a:lnTo>
                    <a:pt x="5036027" y="1924157"/>
                  </a:lnTo>
                  <a:lnTo>
                    <a:pt x="5127621" y="1924157"/>
                  </a:lnTo>
                  <a:lnTo>
                    <a:pt x="5127621" y="1708970"/>
                  </a:lnTo>
                  <a:lnTo>
                    <a:pt x="5151820" y="1708970"/>
                  </a:lnTo>
                  <a:lnTo>
                    <a:pt x="5151820" y="1642374"/>
                  </a:lnTo>
                  <a:lnTo>
                    <a:pt x="5039627" y="1642374"/>
                  </a:lnTo>
                  <a:lnTo>
                    <a:pt x="5039627" y="1708970"/>
                  </a:lnTo>
                  <a:lnTo>
                    <a:pt x="5062225" y="1708970"/>
                  </a:lnTo>
                  <a:lnTo>
                    <a:pt x="5062225" y="1787765"/>
                  </a:lnTo>
                  <a:lnTo>
                    <a:pt x="4961031" y="1642374"/>
                  </a:lnTo>
                  <a:close/>
                  <a:moveTo>
                    <a:pt x="4287314" y="1642374"/>
                  </a:moveTo>
                  <a:lnTo>
                    <a:pt x="4287314" y="1708970"/>
                  </a:lnTo>
                  <a:lnTo>
                    <a:pt x="4312913" y="1708970"/>
                  </a:lnTo>
                  <a:lnTo>
                    <a:pt x="4312913" y="1853961"/>
                  </a:lnTo>
                  <a:lnTo>
                    <a:pt x="4287314" y="1853961"/>
                  </a:lnTo>
                  <a:lnTo>
                    <a:pt x="4287314" y="1920557"/>
                  </a:lnTo>
                  <a:lnTo>
                    <a:pt x="4445905" y="1920557"/>
                  </a:lnTo>
                  <a:lnTo>
                    <a:pt x="4445905" y="1853961"/>
                  </a:lnTo>
                  <a:lnTo>
                    <a:pt x="4420506" y="1853961"/>
                  </a:lnTo>
                  <a:lnTo>
                    <a:pt x="4420506" y="1708970"/>
                  </a:lnTo>
                  <a:lnTo>
                    <a:pt x="4445905" y="1708970"/>
                  </a:lnTo>
                  <a:lnTo>
                    <a:pt x="4445905" y="1642374"/>
                  </a:lnTo>
                  <a:close/>
                  <a:moveTo>
                    <a:pt x="3983714" y="1642374"/>
                  </a:moveTo>
                  <a:lnTo>
                    <a:pt x="3983714" y="1759567"/>
                  </a:lnTo>
                  <a:lnTo>
                    <a:pt x="4035911" y="1759567"/>
                  </a:lnTo>
                  <a:lnTo>
                    <a:pt x="4035911" y="1708970"/>
                  </a:lnTo>
                  <a:lnTo>
                    <a:pt x="4067909" y="1708970"/>
                  </a:lnTo>
                  <a:lnTo>
                    <a:pt x="4067909" y="1853961"/>
                  </a:lnTo>
                  <a:lnTo>
                    <a:pt x="4043911" y="1853961"/>
                  </a:lnTo>
                  <a:lnTo>
                    <a:pt x="4043911" y="1920557"/>
                  </a:lnTo>
                  <a:lnTo>
                    <a:pt x="4200101" y="1920557"/>
                  </a:lnTo>
                  <a:lnTo>
                    <a:pt x="4200101" y="1853961"/>
                  </a:lnTo>
                  <a:lnTo>
                    <a:pt x="4175503" y="1853961"/>
                  </a:lnTo>
                  <a:lnTo>
                    <a:pt x="4175503" y="1708970"/>
                  </a:lnTo>
                  <a:lnTo>
                    <a:pt x="4207301" y="1708970"/>
                  </a:lnTo>
                  <a:lnTo>
                    <a:pt x="4207301" y="1759567"/>
                  </a:lnTo>
                  <a:lnTo>
                    <a:pt x="4259497" y="1759567"/>
                  </a:lnTo>
                  <a:lnTo>
                    <a:pt x="4259497" y="1642374"/>
                  </a:lnTo>
                  <a:close/>
                  <a:moveTo>
                    <a:pt x="3728437" y="1642374"/>
                  </a:moveTo>
                  <a:lnTo>
                    <a:pt x="3728437" y="1708970"/>
                  </a:lnTo>
                  <a:lnTo>
                    <a:pt x="3750835" y="1708970"/>
                  </a:lnTo>
                  <a:lnTo>
                    <a:pt x="3698639" y="1853961"/>
                  </a:lnTo>
                  <a:lnTo>
                    <a:pt x="3677440" y="1853961"/>
                  </a:lnTo>
                  <a:lnTo>
                    <a:pt x="3677440" y="1920557"/>
                  </a:lnTo>
                  <a:lnTo>
                    <a:pt x="3787633" y="1920557"/>
                  </a:lnTo>
                  <a:lnTo>
                    <a:pt x="3787633" y="1859561"/>
                  </a:lnTo>
                  <a:lnTo>
                    <a:pt x="3764835" y="1859561"/>
                  </a:lnTo>
                  <a:lnTo>
                    <a:pt x="3777034" y="1824563"/>
                  </a:lnTo>
                  <a:lnTo>
                    <a:pt x="3848229" y="1824563"/>
                  </a:lnTo>
                  <a:lnTo>
                    <a:pt x="3858829" y="1859561"/>
                  </a:lnTo>
                  <a:lnTo>
                    <a:pt x="3834430" y="1859561"/>
                  </a:lnTo>
                  <a:lnTo>
                    <a:pt x="3834430" y="1920557"/>
                  </a:lnTo>
                  <a:lnTo>
                    <a:pt x="3979621" y="1920557"/>
                  </a:lnTo>
                  <a:lnTo>
                    <a:pt x="3979621" y="1853961"/>
                  </a:lnTo>
                  <a:lnTo>
                    <a:pt x="3959223" y="1853961"/>
                  </a:lnTo>
                  <a:lnTo>
                    <a:pt x="3906026" y="1708970"/>
                  </a:lnTo>
                  <a:lnTo>
                    <a:pt x="3928425" y="1708970"/>
                  </a:lnTo>
                  <a:lnTo>
                    <a:pt x="3928425" y="1642374"/>
                  </a:lnTo>
                  <a:close/>
                  <a:moveTo>
                    <a:pt x="3402689" y="1642374"/>
                  </a:moveTo>
                  <a:lnTo>
                    <a:pt x="3402689" y="1759567"/>
                  </a:lnTo>
                  <a:lnTo>
                    <a:pt x="3454886" y="1759567"/>
                  </a:lnTo>
                  <a:lnTo>
                    <a:pt x="3454886" y="1708970"/>
                  </a:lnTo>
                  <a:lnTo>
                    <a:pt x="3486884" y="1708970"/>
                  </a:lnTo>
                  <a:lnTo>
                    <a:pt x="3486884" y="1853961"/>
                  </a:lnTo>
                  <a:lnTo>
                    <a:pt x="3462886" y="1853961"/>
                  </a:lnTo>
                  <a:lnTo>
                    <a:pt x="3462886" y="1920557"/>
                  </a:lnTo>
                  <a:lnTo>
                    <a:pt x="3619076" y="1920557"/>
                  </a:lnTo>
                  <a:lnTo>
                    <a:pt x="3619076" y="1853961"/>
                  </a:lnTo>
                  <a:lnTo>
                    <a:pt x="3594478" y="1853961"/>
                  </a:lnTo>
                  <a:lnTo>
                    <a:pt x="3594478" y="1708970"/>
                  </a:lnTo>
                  <a:lnTo>
                    <a:pt x="3626276" y="1708970"/>
                  </a:lnTo>
                  <a:lnTo>
                    <a:pt x="3626276" y="1759567"/>
                  </a:lnTo>
                  <a:lnTo>
                    <a:pt x="3678472" y="1759567"/>
                  </a:lnTo>
                  <a:lnTo>
                    <a:pt x="3678472" y="1642374"/>
                  </a:lnTo>
                  <a:close/>
                  <a:moveTo>
                    <a:pt x="3100489" y="1642374"/>
                  </a:moveTo>
                  <a:lnTo>
                    <a:pt x="3100489" y="1708970"/>
                  </a:lnTo>
                  <a:lnTo>
                    <a:pt x="3122488" y="1708970"/>
                  </a:lnTo>
                  <a:lnTo>
                    <a:pt x="3122488" y="1853961"/>
                  </a:lnTo>
                  <a:lnTo>
                    <a:pt x="3100889" y="1853961"/>
                  </a:lnTo>
                  <a:lnTo>
                    <a:pt x="3100889" y="1920557"/>
                  </a:lnTo>
                  <a:lnTo>
                    <a:pt x="3366273" y="1920557"/>
                  </a:lnTo>
                  <a:lnTo>
                    <a:pt x="3366273" y="1831563"/>
                  </a:lnTo>
                  <a:lnTo>
                    <a:pt x="3293277" y="1831563"/>
                  </a:lnTo>
                  <a:lnTo>
                    <a:pt x="3293277" y="1853961"/>
                  </a:lnTo>
                  <a:lnTo>
                    <a:pt x="3230081" y="1853961"/>
                  </a:lnTo>
                  <a:lnTo>
                    <a:pt x="3230081" y="1808364"/>
                  </a:lnTo>
                  <a:lnTo>
                    <a:pt x="3285078" y="1808364"/>
                  </a:lnTo>
                  <a:lnTo>
                    <a:pt x="3285078" y="1751767"/>
                  </a:lnTo>
                  <a:lnTo>
                    <a:pt x="3230081" y="1751767"/>
                  </a:lnTo>
                  <a:lnTo>
                    <a:pt x="3230081" y="1708970"/>
                  </a:lnTo>
                  <a:lnTo>
                    <a:pt x="3293277" y="1708970"/>
                  </a:lnTo>
                  <a:lnTo>
                    <a:pt x="3293277" y="1731369"/>
                  </a:lnTo>
                  <a:lnTo>
                    <a:pt x="3366273" y="1731369"/>
                  </a:lnTo>
                  <a:lnTo>
                    <a:pt x="3366273" y="1642374"/>
                  </a:lnTo>
                  <a:close/>
                  <a:moveTo>
                    <a:pt x="2747864" y="1642374"/>
                  </a:moveTo>
                  <a:lnTo>
                    <a:pt x="2747864" y="1708970"/>
                  </a:lnTo>
                  <a:lnTo>
                    <a:pt x="2770463" y="1708970"/>
                  </a:lnTo>
                  <a:lnTo>
                    <a:pt x="2770463" y="1853961"/>
                  </a:lnTo>
                  <a:lnTo>
                    <a:pt x="2747864" y="1853961"/>
                  </a:lnTo>
                  <a:lnTo>
                    <a:pt x="2747864" y="1920557"/>
                  </a:lnTo>
                  <a:lnTo>
                    <a:pt x="2899055" y="1920557"/>
                  </a:lnTo>
                  <a:lnTo>
                    <a:pt x="2899055" y="1853961"/>
                  </a:lnTo>
                  <a:lnTo>
                    <a:pt x="2878056" y="1853961"/>
                  </a:lnTo>
                  <a:lnTo>
                    <a:pt x="2878056" y="1806964"/>
                  </a:lnTo>
                  <a:lnTo>
                    <a:pt x="2912254" y="1806964"/>
                  </a:lnTo>
                  <a:lnTo>
                    <a:pt x="2972850" y="1920557"/>
                  </a:lnTo>
                  <a:lnTo>
                    <a:pt x="3073044" y="1920557"/>
                  </a:lnTo>
                  <a:lnTo>
                    <a:pt x="3073044" y="1853961"/>
                  </a:lnTo>
                  <a:lnTo>
                    <a:pt x="3053046" y="1853961"/>
                  </a:lnTo>
                  <a:lnTo>
                    <a:pt x="3014648" y="1790365"/>
                  </a:lnTo>
                  <a:cubicBezTo>
                    <a:pt x="3026780" y="1784899"/>
                    <a:pt x="3036580" y="1776366"/>
                    <a:pt x="3044046" y="1764767"/>
                  </a:cubicBezTo>
                  <a:cubicBezTo>
                    <a:pt x="3051512" y="1753034"/>
                    <a:pt x="3055245" y="1739968"/>
                    <a:pt x="3055245" y="1725569"/>
                  </a:cubicBezTo>
                  <a:cubicBezTo>
                    <a:pt x="3055245" y="1706370"/>
                    <a:pt x="3049112" y="1689705"/>
                    <a:pt x="3036847" y="1675572"/>
                  </a:cubicBezTo>
                  <a:cubicBezTo>
                    <a:pt x="3024714" y="1661706"/>
                    <a:pt x="3008915" y="1652707"/>
                    <a:pt x="2989449" y="1648574"/>
                  </a:cubicBezTo>
                  <a:cubicBezTo>
                    <a:pt x="2982517" y="1647107"/>
                    <a:pt x="2974917" y="1645941"/>
                    <a:pt x="2966651" y="1645074"/>
                  </a:cubicBezTo>
                  <a:cubicBezTo>
                    <a:pt x="2958385" y="1644207"/>
                    <a:pt x="2948452" y="1643541"/>
                    <a:pt x="2936853" y="1643074"/>
                  </a:cubicBezTo>
                  <a:cubicBezTo>
                    <a:pt x="2925254" y="1642607"/>
                    <a:pt x="2912654" y="1642374"/>
                    <a:pt x="2899055" y="1642374"/>
                  </a:cubicBezTo>
                  <a:close/>
                  <a:moveTo>
                    <a:pt x="2414489" y="1642374"/>
                  </a:moveTo>
                  <a:lnTo>
                    <a:pt x="2414489" y="1708970"/>
                  </a:lnTo>
                  <a:lnTo>
                    <a:pt x="2441488" y="1708970"/>
                  </a:lnTo>
                  <a:lnTo>
                    <a:pt x="2441488" y="1853961"/>
                  </a:lnTo>
                  <a:lnTo>
                    <a:pt x="2414489" y="1853961"/>
                  </a:lnTo>
                  <a:lnTo>
                    <a:pt x="2414489" y="1920557"/>
                  </a:lnTo>
                  <a:lnTo>
                    <a:pt x="2577079" y="1920557"/>
                  </a:lnTo>
                  <a:lnTo>
                    <a:pt x="2577079" y="1853961"/>
                  </a:lnTo>
                  <a:lnTo>
                    <a:pt x="2549081" y="1853961"/>
                  </a:lnTo>
                  <a:lnTo>
                    <a:pt x="2549081" y="1814964"/>
                  </a:lnTo>
                  <a:lnTo>
                    <a:pt x="2592478" y="1814964"/>
                  </a:lnTo>
                  <a:cubicBezTo>
                    <a:pt x="2626743" y="1814964"/>
                    <a:pt x="2652075" y="1812097"/>
                    <a:pt x="2668474" y="1806364"/>
                  </a:cubicBezTo>
                  <a:cubicBezTo>
                    <a:pt x="2685139" y="1800498"/>
                    <a:pt x="2698539" y="1791032"/>
                    <a:pt x="2708671" y="1777966"/>
                  </a:cubicBezTo>
                  <a:cubicBezTo>
                    <a:pt x="2718804" y="1765033"/>
                    <a:pt x="2723871" y="1748768"/>
                    <a:pt x="2723871" y="1729169"/>
                  </a:cubicBezTo>
                  <a:cubicBezTo>
                    <a:pt x="2723871" y="1713303"/>
                    <a:pt x="2719604" y="1698704"/>
                    <a:pt x="2711071" y="1685371"/>
                  </a:cubicBezTo>
                  <a:cubicBezTo>
                    <a:pt x="2702538" y="1672039"/>
                    <a:pt x="2689206" y="1661506"/>
                    <a:pt x="2671073" y="1653773"/>
                  </a:cubicBezTo>
                  <a:cubicBezTo>
                    <a:pt x="2652941" y="1646174"/>
                    <a:pt x="2624277" y="1642374"/>
                    <a:pt x="2585079" y="1642374"/>
                  </a:cubicBezTo>
                  <a:close/>
                  <a:moveTo>
                    <a:pt x="2062064" y="1642374"/>
                  </a:moveTo>
                  <a:lnTo>
                    <a:pt x="2062064" y="1708970"/>
                  </a:lnTo>
                  <a:lnTo>
                    <a:pt x="2084663" y="1708970"/>
                  </a:lnTo>
                  <a:lnTo>
                    <a:pt x="2084663" y="1853961"/>
                  </a:lnTo>
                  <a:lnTo>
                    <a:pt x="2062064" y="1853961"/>
                  </a:lnTo>
                  <a:lnTo>
                    <a:pt x="2062064" y="1920557"/>
                  </a:lnTo>
                  <a:lnTo>
                    <a:pt x="2213255" y="1920557"/>
                  </a:lnTo>
                  <a:lnTo>
                    <a:pt x="2213255" y="1853961"/>
                  </a:lnTo>
                  <a:lnTo>
                    <a:pt x="2192256" y="1853961"/>
                  </a:lnTo>
                  <a:lnTo>
                    <a:pt x="2192256" y="1806964"/>
                  </a:lnTo>
                  <a:lnTo>
                    <a:pt x="2226454" y="1806964"/>
                  </a:lnTo>
                  <a:lnTo>
                    <a:pt x="2287051" y="1920557"/>
                  </a:lnTo>
                  <a:lnTo>
                    <a:pt x="2387244" y="1920557"/>
                  </a:lnTo>
                  <a:lnTo>
                    <a:pt x="2387244" y="1853961"/>
                  </a:lnTo>
                  <a:lnTo>
                    <a:pt x="2367246" y="1853961"/>
                  </a:lnTo>
                  <a:lnTo>
                    <a:pt x="2328848" y="1790365"/>
                  </a:lnTo>
                  <a:cubicBezTo>
                    <a:pt x="2340981" y="1784899"/>
                    <a:pt x="2350780" y="1776366"/>
                    <a:pt x="2358246" y="1764767"/>
                  </a:cubicBezTo>
                  <a:cubicBezTo>
                    <a:pt x="2365712" y="1753034"/>
                    <a:pt x="2369445" y="1739968"/>
                    <a:pt x="2369445" y="1725569"/>
                  </a:cubicBezTo>
                  <a:cubicBezTo>
                    <a:pt x="2369445" y="1706370"/>
                    <a:pt x="2363312" y="1689705"/>
                    <a:pt x="2351047" y="1675572"/>
                  </a:cubicBezTo>
                  <a:cubicBezTo>
                    <a:pt x="2338914" y="1661706"/>
                    <a:pt x="2323115" y="1652707"/>
                    <a:pt x="2303650" y="1648574"/>
                  </a:cubicBezTo>
                  <a:cubicBezTo>
                    <a:pt x="2296717" y="1647107"/>
                    <a:pt x="2289117" y="1645941"/>
                    <a:pt x="2280851" y="1645074"/>
                  </a:cubicBezTo>
                  <a:cubicBezTo>
                    <a:pt x="2272585" y="1644207"/>
                    <a:pt x="2262652" y="1643541"/>
                    <a:pt x="2251053" y="1643074"/>
                  </a:cubicBezTo>
                  <a:cubicBezTo>
                    <a:pt x="2239453" y="1642607"/>
                    <a:pt x="2226854" y="1642374"/>
                    <a:pt x="2213255" y="1642374"/>
                  </a:cubicBezTo>
                  <a:close/>
                  <a:moveTo>
                    <a:pt x="1757464" y="1642374"/>
                  </a:moveTo>
                  <a:lnTo>
                    <a:pt x="1757464" y="1708970"/>
                  </a:lnTo>
                  <a:lnTo>
                    <a:pt x="1779463" y="1708970"/>
                  </a:lnTo>
                  <a:lnTo>
                    <a:pt x="1779463" y="1853961"/>
                  </a:lnTo>
                  <a:lnTo>
                    <a:pt x="1757864" y="1853961"/>
                  </a:lnTo>
                  <a:lnTo>
                    <a:pt x="1757864" y="1920557"/>
                  </a:lnTo>
                  <a:lnTo>
                    <a:pt x="2023248" y="1920557"/>
                  </a:lnTo>
                  <a:lnTo>
                    <a:pt x="2023248" y="1831563"/>
                  </a:lnTo>
                  <a:lnTo>
                    <a:pt x="1950252" y="1831563"/>
                  </a:lnTo>
                  <a:lnTo>
                    <a:pt x="1950252" y="1853961"/>
                  </a:lnTo>
                  <a:lnTo>
                    <a:pt x="1887056" y="1853961"/>
                  </a:lnTo>
                  <a:lnTo>
                    <a:pt x="1887056" y="1808364"/>
                  </a:lnTo>
                  <a:lnTo>
                    <a:pt x="1942053" y="1808364"/>
                  </a:lnTo>
                  <a:lnTo>
                    <a:pt x="1942053" y="1751767"/>
                  </a:lnTo>
                  <a:lnTo>
                    <a:pt x="1887056" y="1751767"/>
                  </a:lnTo>
                  <a:lnTo>
                    <a:pt x="1887056" y="1708970"/>
                  </a:lnTo>
                  <a:lnTo>
                    <a:pt x="1950252" y="1708970"/>
                  </a:lnTo>
                  <a:lnTo>
                    <a:pt x="1950252" y="1731369"/>
                  </a:lnTo>
                  <a:lnTo>
                    <a:pt x="2023248" y="1731369"/>
                  </a:lnTo>
                  <a:lnTo>
                    <a:pt x="2023248" y="1642374"/>
                  </a:lnTo>
                  <a:close/>
                  <a:moveTo>
                    <a:pt x="1450064" y="1642374"/>
                  </a:moveTo>
                  <a:lnTo>
                    <a:pt x="1450064" y="1759567"/>
                  </a:lnTo>
                  <a:lnTo>
                    <a:pt x="1502261" y="1759567"/>
                  </a:lnTo>
                  <a:lnTo>
                    <a:pt x="1502261" y="1708970"/>
                  </a:lnTo>
                  <a:lnTo>
                    <a:pt x="1534259" y="1708970"/>
                  </a:lnTo>
                  <a:lnTo>
                    <a:pt x="1534259" y="1853961"/>
                  </a:lnTo>
                  <a:lnTo>
                    <a:pt x="1510261" y="1853961"/>
                  </a:lnTo>
                  <a:lnTo>
                    <a:pt x="1510261" y="1920557"/>
                  </a:lnTo>
                  <a:lnTo>
                    <a:pt x="1666451" y="1920557"/>
                  </a:lnTo>
                  <a:lnTo>
                    <a:pt x="1666451" y="1853961"/>
                  </a:lnTo>
                  <a:lnTo>
                    <a:pt x="1641853" y="1853961"/>
                  </a:lnTo>
                  <a:lnTo>
                    <a:pt x="1641853" y="1708970"/>
                  </a:lnTo>
                  <a:lnTo>
                    <a:pt x="1673651" y="1708970"/>
                  </a:lnTo>
                  <a:lnTo>
                    <a:pt x="1673651" y="1759567"/>
                  </a:lnTo>
                  <a:lnTo>
                    <a:pt x="1725847" y="1759567"/>
                  </a:lnTo>
                  <a:lnTo>
                    <a:pt x="1725847" y="1642374"/>
                  </a:lnTo>
                  <a:close/>
                  <a:moveTo>
                    <a:pt x="1095439" y="1642374"/>
                  </a:moveTo>
                  <a:lnTo>
                    <a:pt x="1095439" y="1708970"/>
                  </a:lnTo>
                  <a:lnTo>
                    <a:pt x="1119838" y="1708970"/>
                  </a:lnTo>
                  <a:lnTo>
                    <a:pt x="1119838" y="1853961"/>
                  </a:lnTo>
                  <a:lnTo>
                    <a:pt x="1095439" y="1853961"/>
                  </a:lnTo>
                  <a:lnTo>
                    <a:pt x="1095439" y="1920557"/>
                  </a:lnTo>
                  <a:lnTo>
                    <a:pt x="1209632" y="1920557"/>
                  </a:lnTo>
                  <a:lnTo>
                    <a:pt x="1209632" y="1853961"/>
                  </a:lnTo>
                  <a:lnTo>
                    <a:pt x="1185034" y="1853961"/>
                  </a:lnTo>
                  <a:lnTo>
                    <a:pt x="1185034" y="1755967"/>
                  </a:lnTo>
                  <a:lnTo>
                    <a:pt x="1302227" y="1924157"/>
                  </a:lnTo>
                  <a:lnTo>
                    <a:pt x="1393821" y="1924157"/>
                  </a:lnTo>
                  <a:lnTo>
                    <a:pt x="1393821" y="1708970"/>
                  </a:lnTo>
                  <a:lnTo>
                    <a:pt x="1418020" y="1708970"/>
                  </a:lnTo>
                  <a:lnTo>
                    <a:pt x="1418020" y="1642374"/>
                  </a:lnTo>
                  <a:lnTo>
                    <a:pt x="1305827" y="1642374"/>
                  </a:lnTo>
                  <a:lnTo>
                    <a:pt x="1305827" y="1708970"/>
                  </a:lnTo>
                  <a:lnTo>
                    <a:pt x="1328425" y="1708970"/>
                  </a:lnTo>
                  <a:lnTo>
                    <a:pt x="1328425" y="1787765"/>
                  </a:lnTo>
                  <a:lnTo>
                    <a:pt x="1227231" y="1642374"/>
                  </a:lnTo>
                  <a:close/>
                  <a:moveTo>
                    <a:pt x="905939" y="1642374"/>
                  </a:moveTo>
                  <a:lnTo>
                    <a:pt x="905939" y="1708970"/>
                  </a:lnTo>
                  <a:lnTo>
                    <a:pt x="931538" y="1708970"/>
                  </a:lnTo>
                  <a:lnTo>
                    <a:pt x="931538" y="1853961"/>
                  </a:lnTo>
                  <a:lnTo>
                    <a:pt x="905939" y="1853961"/>
                  </a:lnTo>
                  <a:lnTo>
                    <a:pt x="905939" y="1920557"/>
                  </a:lnTo>
                  <a:lnTo>
                    <a:pt x="1064530" y="1920557"/>
                  </a:lnTo>
                  <a:lnTo>
                    <a:pt x="1064530" y="1853961"/>
                  </a:lnTo>
                  <a:lnTo>
                    <a:pt x="1039131" y="1853961"/>
                  </a:lnTo>
                  <a:lnTo>
                    <a:pt x="1039131" y="1708970"/>
                  </a:lnTo>
                  <a:lnTo>
                    <a:pt x="1064530" y="1708970"/>
                  </a:lnTo>
                  <a:lnTo>
                    <a:pt x="1064530" y="1642374"/>
                  </a:lnTo>
                  <a:close/>
                  <a:moveTo>
                    <a:pt x="4640604" y="1636775"/>
                  </a:moveTo>
                  <a:cubicBezTo>
                    <a:pt x="4629138" y="1636775"/>
                    <a:pt x="4618206" y="1637608"/>
                    <a:pt x="4607806" y="1639274"/>
                  </a:cubicBezTo>
                  <a:cubicBezTo>
                    <a:pt x="4597407" y="1640941"/>
                    <a:pt x="4587774" y="1643307"/>
                    <a:pt x="4578908" y="1646374"/>
                  </a:cubicBezTo>
                  <a:cubicBezTo>
                    <a:pt x="4570042" y="1649440"/>
                    <a:pt x="4561409" y="1653573"/>
                    <a:pt x="4553010" y="1658773"/>
                  </a:cubicBezTo>
                  <a:cubicBezTo>
                    <a:pt x="4529411" y="1673572"/>
                    <a:pt x="4512012" y="1691771"/>
                    <a:pt x="4500813" y="1713370"/>
                  </a:cubicBezTo>
                  <a:cubicBezTo>
                    <a:pt x="4489480" y="1735102"/>
                    <a:pt x="4483814" y="1757567"/>
                    <a:pt x="4483814" y="1780766"/>
                  </a:cubicBezTo>
                  <a:cubicBezTo>
                    <a:pt x="4483814" y="1823163"/>
                    <a:pt x="4498346" y="1857761"/>
                    <a:pt x="4527411" y="1884559"/>
                  </a:cubicBezTo>
                  <a:cubicBezTo>
                    <a:pt x="4556343" y="1911491"/>
                    <a:pt x="4594074" y="1924957"/>
                    <a:pt x="4640604" y="1924957"/>
                  </a:cubicBezTo>
                  <a:cubicBezTo>
                    <a:pt x="4688735" y="1924957"/>
                    <a:pt x="4726932" y="1910624"/>
                    <a:pt x="4755197" y="1881959"/>
                  </a:cubicBezTo>
                  <a:cubicBezTo>
                    <a:pt x="4783463" y="1853295"/>
                    <a:pt x="4797595" y="1819563"/>
                    <a:pt x="4797595" y="1780766"/>
                  </a:cubicBezTo>
                  <a:cubicBezTo>
                    <a:pt x="4797595" y="1761967"/>
                    <a:pt x="4794128" y="1744168"/>
                    <a:pt x="4787195" y="1727369"/>
                  </a:cubicBezTo>
                  <a:cubicBezTo>
                    <a:pt x="4780263" y="1710570"/>
                    <a:pt x="4769996" y="1694971"/>
                    <a:pt x="4756397" y="1680572"/>
                  </a:cubicBezTo>
                  <a:cubicBezTo>
                    <a:pt x="4729066" y="1651374"/>
                    <a:pt x="4690468" y="1636775"/>
                    <a:pt x="4640604" y="1636775"/>
                  </a:cubicBezTo>
                  <a:close/>
                  <a:moveTo>
                    <a:pt x="0" y="0"/>
                  </a:moveTo>
                  <a:lnTo>
                    <a:pt x="5981700" y="0"/>
                  </a:lnTo>
                  <a:lnTo>
                    <a:pt x="5981700" y="8124824"/>
                  </a:lnTo>
                  <a:lnTo>
                    <a:pt x="0" y="8124824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17150A-9B9F-0CBA-F40F-0F3408986D46}"/>
                </a:ext>
              </a:extLst>
            </p:cNvPr>
            <p:cNvSpPr txBox="1"/>
            <p:nvPr/>
          </p:nvSpPr>
          <p:spPr>
            <a:xfrm>
              <a:off x="698500" y="1358900"/>
              <a:ext cx="4546600" cy="4801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8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T-statistic(3.96)  measures the size of the difference relative to the variation in the sample data. Suggests a substantial difference between the groups.</a:t>
              </a:r>
              <a:endParaRPr lang="en-IN" sz="18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0" indent="0">
                <a:lnSpc>
                  <a:spcPct val="200000"/>
                </a:lnSpc>
                <a:buNone/>
              </a:pPr>
              <a:r>
                <a:rPr lang="en-US" sz="18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 P-value (0.0000725) indicates that the probability of observing the data, given that the null hypothesis is true.</a:t>
              </a:r>
              <a:endParaRPr lang="en-IN" sz="18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r>
                <a:rPr lang="en-IN" dirty="0">
                  <a:solidFill>
                    <a:schemeClr val="bg1"/>
                  </a:solidFill>
                </a:rPr>
                <a:t> 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1CF954-638E-7EA8-5DD6-5BDF09B3290F}"/>
              </a:ext>
            </a:extLst>
          </p:cNvPr>
          <p:cNvGrpSpPr/>
          <p:nvPr/>
        </p:nvGrpSpPr>
        <p:grpSpPr>
          <a:xfrm>
            <a:off x="5981700" y="-1077912"/>
            <a:ext cx="6210300" cy="8124824"/>
            <a:chOff x="5981700" y="-1077912"/>
            <a:chExt cx="6210300" cy="812482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9DF6C6E-BC24-E9C7-B75F-89EC3CC97D2A}"/>
                </a:ext>
              </a:extLst>
            </p:cNvPr>
            <p:cNvSpPr/>
            <p:nvPr/>
          </p:nvSpPr>
          <p:spPr>
            <a:xfrm>
              <a:off x="5981700" y="-1077912"/>
              <a:ext cx="6210300" cy="8124824"/>
            </a:xfrm>
            <a:custGeom>
              <a:avLst/>
              <a:gdLst/>
              <a:ahLst/>
              <a:cxnLst/>
              <a:rect l="l" t="t" r="r" b="b"/>
              <a:pathLst>
                <a:path w="6210300" h="8124824">
                  <a:moveTo>
                    <a:pt x="4561741" y="1874222"/>
                  </a:moveTo>
                  <a:lnTo>
                    <a:pt x="4561741" y="1955482"/>
                  </a:lnTo>
                  <a:lnTo>
                    <a:pt x="4673138" y="1955482"/>
                  </a:lnTo>
                  <a:lnTo>
                    <a:pt x="4673138" y="1874222"/>
                  </a:lnTo>
                  <a:close/>
                  <a:moveTo>
                    <a:pt x="4561741" y="1738937"/>
                  </a:moveTo>
                  <a:lnTo>
                    <a:pt x="4561741" y="1820197"/>
                  </a:lnTo>
                  <a:lnTo>
                    <a:pt x="4673138" y="1820197"/>
                  </a:lnTo>
                  <a:lnTo>
                    <a:pt x="4673138" y="1738937"/>
                  </a:lnTo>
                  <a:close/>
                  <a:moveTo>
                    <a:pt x="3017426" y="1723757"/>
                  </a:moveTo>
                  <a:lnTo>
                    <a:pt x="3043768" y="1809705"/>
                  </a:lnTo>
                  <a:lnTo>
                    <a:pt x="2988181" y="1809705"/>
                  </a:lnTo>
                  <a:close/>
                  <a:moveTo>
                    <a:pt x="1763549" y="1713041"/>
                  </a:moveTo>
                  <a:lnTo>
                    <a:pt x="1782301" y="1713041"/>
                  </a:lnTo>
                  <a:cubicBezTo>
                    <a:pt x="1796589" y="1713041"/>
                    <a:pt x="1806709" y="1713711"/>
                    <a:pt x="1812662" y="1715050"/>
                  </a:cubicBezTo>
                  <a:cubicBezTo>
                    <a:pt x="1818913" y="1716390"/>
                    <a:pt x="1823899" y="1719515"/>
                    <a:pt x="1827620" y="1724427"/>
                  </a:cubicBezTo>
                  <a:cubicBezTo>
                    <a:pt x="1831489" y="1729487"/>
                    <a:pt x="1833424" y="1735663"/>
                    <a:pt x="1833424" y="1742956"/>
                  </a:cubicBezTo>
                  <a:cubicBezTo>
                    <a:pt x="1833424" y="1754118"/>
                    <a:pt x="1829852" y="1761634"/>
                    <a:pt x="1822708" y="1765503"/>
                  </a:cubicBezTo>
                  <a:cubicBezTo>
                    <a:pt x="1815267" y="1769373"/>
                    <a:pt x="1803361" y="1771307"/>
                    <a:pt x="1786989" y="1771307"/>
                  </a:cubicBezTo>
                  <a:lnTo>
                    <a:pt x="1763549" y="1771307"/>
                  </a:lnTo>
                  <a:close/>
                  <a:moveTo>
                    <a:pt x="3934133" y="1711478"/>
                  </a:moveTo>
                  <a:cubicBezTo>
                    <a:pt x="3948122" y="1711478"/>
                    <a:pt x="3958317" y="1717580"/>
                    <a:pt x="3964717" y="1729784"/>
                  </a:cubicBezTo>
                  <a:cubicBezTo>
                    <a:pt x="3971265" y="1742137"/>
                    <a:pt x="3974540" y="1765354"/>
                    <a:pt x="3974540" y="1799436"/>
                  </a:cubicBezTo>
                  <a:cubicBezTo>
                    <a:pt x="3974540" y="1834559"/>
                    <a:pt x="3971191" y="1858074"/>
                    <a:pt x="3964494" y="1869980"/>
                  </a:cubicBezTo>
                  <a:cubicBezTo>
                    <a:pt x="3957796" y="1881738"/>
                    <a:pt x="3947676" y="1887617"/>
                    <a:pt x="3934133" y="1887617"/>
                  </a:cubicBezTo>
                  <a:cubicBezTo>
                    <a:pt x="3920440" y="1887617"/>
                    <a:pt x="3910394" y="1881515"/>
                    <a:pt x="3903995" y="1869311"/>
                  </a:cubicBezTo>
                  <a:cubicBezTo>
                    <a:pt x="3897298" y="1857256"/>
                    <a:pt x="3893949" y="1833964"/>
                    <a:pt x="3893949" y="1799436"/>
                  </a:cubicBezTo>
                  <a:cubicBezTo>
                    <a:pt x="3893949" y="1764312"/>
                    <a:pt x="3897298" y="1740872"/>
                    <a:pt x="3903995" y="1729115"/>
                  </a:cubicBezTo>
                  <a:cubicBezTo>
                    <a:pt x="3910692" y="1717357"/>
                    <a:pt x="3920738" y="1711478"/>
                    <a:pt x="3934133" y="1711478"/>
                  </a:cubicBezTo>
                  <a:close/>
                  <a:moveTo>
                    <a:pt x="4151347" y="1644952"/>
                  </a:moveTo>
                  <a:lnTo>
                    <a:pt x="4151347" y="1719292"/>
                  </a:lnTo>
                  <a:lnTo>
                    <a:pt x="4178583" y="1719292"/>
                  </a:lnTo>
                  <a:lnTo>
                    <a:pt x="4178583" y="1881143"/>
                  </a:lnTo>
                  <a:lnTo>
                    <a:pt x="4151347" y="1881143"/>
                  </a:lnTo>
                  <a:lnTo>
                    <a:pt x="4151347" y="1955482"/>
                  </a:lnTo>
                  <a:lnTo>
                    <a:pt x="4278818" y="1955482"/>
                  </a:lnTo>
                  <a:lnTo>
                    <a:pt x="4278818" y="1881143"/>
                  </a:lnTo>
                  <a:lnTo>
                    <a:pt x="4251360" y="1881143"/>
                  </a:lnTo>
                  <a:lnTo>
                    <a:pt x="4251360" y="1771754"/>
                  </a:lnTo>
                  <a:lnTo>
                    <a:pt x="4382180" y="1959501"/>
                  </a:lnTo>
                  <a:lnTo>
                    <a:pt x="4484425" y="1959501"/>
                  </a:lnTo>
                  <a:lnTo>
                    <a:pt x="4484425" y="1719292"/>
                  </a:lnTo>
                  <a:lnTo>
                    <a:pt x="4511437" y="1719292"/>
                  </a:lnTo>
                  <a:lnTo>
                    <a:pt x="4511437" y="1644952"/>
                  </a:lnTo>
                  <a:lnTo>
                    <a:pt x="4386198" y="1644952"/>
                  </a:lnTo>
                  <a:lnTo>
                    <a:pt x="4386198" y="1719292"/>
                  </a:lnTo>
                  <a:lnTo>
                    <a:pt x="4411424" y="1719292"/>
                  </a:lnTo>
                  <a:lnTo>
                    <a:pt x="4411424" y="1807249"/>
                  </a:lnTo>
                  <a:lnTo>
                    <a:pt x="4298464" y="1644952"/>
                  </a:lnTo>
                  <a:close/>
                  <a:moveTo>
                    <a:pt x="3542864" y="1644952"/>
                  </a:moveTo>
                  <a:lnTo>
                    <a:pt x="3542864" y="1719292"/>
                  </a:lnTo>
                  <a:lnTo>
                    <a:pt x="3571438" y="1719292"/>
                  </a:lnTo>
                  <a:lnTo>
                    <a:pt x="3571438" y="1881143"/>
                  </a:lnTo>
                  <a:lnTo>
                    <a:pt x="3542864" y="1881143"/>
                  </a:lnTo>
                  <a:lnTo>
                    <a:pt x="3542864" y="1955482"/>
                  </a:lnTo>
                  <a:lnTo>
                    <a:pt x="3719894" y="1955482"/>
                  </a:lnTo>
                  <a:lnTo>
                    <a:pt x="3719894" y="1881143"/>
                  </a:lnTo>
                  <a:lnTo>
                    <a:pt x="3691543" y="1881143"/>
                  </a:lnTo>
                  <a:lnTo>
                    <a:pt x="3691543" y="1719292"/>
                  </a:lnTo>
                  <a:lnTo>
                    <a:pt x="3719894" y="1719292"/>
                  </a:lnTo>
                  <a:lnTo>
                    <a:pt x="3719894" y="1644952"/>
                  </a:lnTo>
                  <a:close/>
                  <a:moveTo>
                    <a:pt x="3201303" y="1644952"/>
                  </a:moveTo>
                  <a:lnTo>
                    <a:pt x="3201303" y="1775772"/>
                  </a:lnTo>
                  <a:lnTo>
                    <a:pt x="3259569" y="1775772"/>
                  </a:lnTo>
                  <a:lnTo>
                    <a:pt x="3259569" y="1719292"/>
                  </a:lnTo>
                  <a:lnTo>
                    <a:pt x="3295288" y="1719292"/>
                  </a:lnTo>
                  <a:lnTo>
                    <a:pt x="3295288" y="1881143"/>
                  </a:lnTo>
                  <a:lnTo>
                    <a:pt x="3268499" y="1881143"/>
                  </a:lnTo>
                  <a:lnTo>
                    <a:pt x="3268499" y="1955482"/>
                  </a:lnTo>
                  <a:lnTo>
                    <a:pt x="3442851" y="1955482"/>
                  </a:lnTo>
                  <a:lnTo>
                    <a:pt x="3442851" y="1881143"/>
                  </a:lnTo>
                  <a:lnTo>
                    <a:pt x="3415392" y="1881143"/>
                  </a:lnTo>
                  <a:lnTo>
                    <a:pt x="3415392" y="1719292"/>
                  </a:lnTo>
                  <a:lnTo>
                    <a:pt x="3450888" y="1719292"/>
                  </a:lnTo>
                  <a:lnTo>
                    <a:pt x="3450888" y="1775772"/>
                  </a:lnTo>
                  <a:lnTo>
                    <a:pt x="3509154" y="1775772"/>
                  </a:lnTo>
                  <a:lnTo>
                    <a:pt x="3509154" y="1644952"/>
                  </a:lnTo>
                  <a:close/>
                  <a:moveTo>
                    <a:pt x="2922102" y="1644952"/>
                  </a:moveTo>
                  <a:lnTo>
                    <a:pt x="2922102" y="1719292"/>
                  </a:lnTo>
                  <a:lnTo>
                    <a:pt x="2947104" y="1719292"/>
                  </a:lnTo>
                  <a:lnTo>
                    <a:pt x="2888838" y="1881143"/>
                  </a:lnTo>
                  <a:lnTo>
                    <a:pt x="2865175" y="1881143"/>
                  </a:lnTo>
                  <a:lnTo>
                    <a:pt x="2865175" y="1955482"/>
                  </a:lnTo>
                  <a:lnTo>
                    <a:pt x="2988181" y="1955482"/>
                  </a:lnTo>
                  <a:lnTo>
                    <a:pt x="2988181" y="1887393"/>
                  </a:lnTo>
                  <a:lnTo>
                    <a:pt x="2962732" y="1887393"/>
                  </a:lnTo>
                  <a:lnTo>
                    <a:pt x="2976349" y="1848326"/>
                  </a:lnTo>
                  <a:lnTo>
                    <a:pt x="3055824" y="1848326"/>
                  </a:lnTo>
                  <a:lnTo>
                    <a:pt x="3067655" y="1887393"/>
                  </a:lnTo>
                  <a:lnTo>
                    <a:pt x="3040420" y="1887393"/>
                  </a:lnTo>
                  <a:lnTo>
                    <a:pt x="3040420" y="1955482"/>
                  </a:lnTo>
                  <a:lnTo>
                    <a:pt x="3202494" y="1955482"/>
                  </a:lnTo>
                  <a:lnTo>
                    <a:pt x="3202494" y="1881143"/>
                  </a:lnTo>
                  <a:lnTo>
                    <a:pt x="3179723" y="1881143"/>
                  </a:lnTo>
                  <a:lnTo>
                    <a:pt x="3120340" y="1719292"/>
                  </a:lnTo>
                  <a:lnTo>
                    <a:pt x="3145344" y="1719292"/>
                  </a:lnTo>
                  <a:lnTo>
                    <a:pt x="3145344" y="1644952"/>
                  </a:lnTo>
                  <a:close/>
                  <a:moveTo>
                    <a:pt x="2314139" y="1644952"/>
                  </a:moveTo>
                  <a:lnTo>
                    <a:pt x="2314139" y="1719292"/>
                  </a:lnTo>
                  <a:lnTo>
                    <a:pt x="2342714" y="1719292"/>
                  </a:lnTo>
                  <a:lnTo>
                    <a:pt x="2342714" y="1881143"/>
                  </a:lnTo>
                  <a:lnTo>
                    <a:pt x="2314139" y="1881143"/>
                  </a:lnTo>
                  <a:lnTo>
                    <a:pt x="2314139" y="1955482"/>
                  </a:lnTo>
                  <a:lnTo>
                    <a:pt x="2491170" y="1955482"/>
                  </a:lnTo>
                  <a:lnTo>
                    <a:pt x="2491170" y="1881143"/>
                  </a:lnTo>
                  <a:lnTo>
                    <a:pt x="2462818" y="1881143"/>
                  </a:lnTo>
                  <a:lnTo>
                    <a:pt x="2462818" y="1719292"/>
                  </a:lnTo>
                  <a:lnTo>
                    <a:pt x="2491170" y="1719292"/>
                  </a:lnTo>
                  <a:lnTo>
                    <a:pt x="2491170" y="1644952"/>
                  </a:lnTo>
                  <a:close/>
                  <a:moveTo>
                    <a:pt x="1990512" y="1644952"/>
                  </a:moveTo>
                  <a:lnTo>
                    <a:pt x="1990512" y="1719292"/>
                  </a:lnTo>
                  <a:lnTo>
                    <a:pt x="2018417" y="1719292"/>
                  </a:lnTo>
                  <a:lnTo>
                    <a:pt x="2018417" y="1881143"/>
                  </a:lnTo>
                  <a:lnTo>
                    <a:pt x="1990512" y="1881143"/>
                  </a:lnTo>
                  <a:lnTo>
                    <a:pt x="1990512" y="1955482"/>
                  </a:lnTo>
                  <a:lnTo>
                    <a:pt x="2286085" y="1955482"/>
                  </a:lnTo>
                  <a:lnTo>
                    <a:pt x="2286085" y="1831360"/>
                  </a:lnTo>
                  <a:lnTo>
                    <a:pt x="2211968" y="1831360"/>
                  </a:lnTo>
                  <a:lnTo>
                    <a:pt x="2211968" y="1881143"/>
                  </a:lnTo>
                  <a:lnTo>
                    <a:pt x="2138521" y="1881143"/>
                  </a:lnTo>
                  <a:lnTo>
                    <a:pt x="2138521" y="1719292"/>
                  </a:lnTo>
                  <a:lnTo>
                    <a:pt x="2167989" y="1719292"/>
                  </a:lnTo>
                  <a:lnTo>
                    <a:pt x="2167989" y="1644952"/>
                  </a:lnTo>
                  <a:close/>
                  <a:moveTo>
                    <a:pt x="1613307" y="1644952"/>
                  </a:moveTo>
                  <a:lnTo>
                    <a:pt x="1613307" y="1719292"/>
                  </a:lnTo>
                  <a:lnTo>
                    <a:pt x="1643445" y="1719292"/>
                  </a:lnTo>
                  <a:lnTo>
                    <a:pt x="1643445" y="1881143"/>
                  </a:lnTo>
                  <a:lnTo>
                    <a:pt x="1613307" y="1881143"/>
                  </a:lnTo>
                  <a:lnTo>
                    <a:pt x="1613307" y="1955482"/>
                  </a:lnTo>
                  <a:lnTo>
                    <a:pt x="1794803" y="1955482"/>
                  </a:lnTo>
                  <a:lnTo>
                    <a:pt x="1794803" y="1881143"/>
                  </a:lnTo>
                  <a:lnTo>
                    <a:pt x="1763549" y="1881143"/>
                  </a:lnTo>
                  <a:lnTo>
                    <a:pt x="1763549" y="1837610"/>
                  </a:lnTo>
                  <a:lnTo>
                    <a:pt x="1811993" y="1837610"/>
                  </a:lnTo>
                  <a:cubicBezTo>
                    <a:pt x="1850241" y="1837610"/>
                    <a:pt x="1878519" y="1834410"/>
                    <a:pt x="1896825" y="1828011"/>
                  </a:cubicBezTo>
                  <a:cubicBezTo>
                    <a:pt x="1915428" y="1821462"/>
                    <a:pt x="1930385" y="1810896"/>
                    <a:pt x="1941696" y="1796310"/>
                  </a:cubicBezTo>
                  <a:cubicBezTo>
                    <a:pt x="1953007" y="1781874"/>
                    <a:pt x="1958663" y="1763717"/>
                    <a:pt x="1958663" y="1741839"/>
                  </a:cubicBezTo>
                  <a:cubicBezTo>
                    <a:pt x="1958663" y="1724129"/>
                    <a:pt x="1953900" y="1707832"/>
                    <a:pt x="1944375" y="1692949"/>
                  </a:cubicBezTo>
                  <a:cubicBezTo>
                    <a:pt x="1934850" y="1678067"/>
                    <a:pt x="1919967" y="1666309"/>
                    <a:pt x="1899727" y="1657677"/>
                  </a:cubicBezTo>
                  <a:cubicBezTo>
                    <a:pt x="1879486" y="1649194"/>
                    <a:pt x="1847488" y="1644952"/>
                    <a:pt x="1803733" y="1644952"/>
                  </a:cubicBezTo>
                  <a:close/>
                  <a:moveTo>
                    <a:pt x="1107589" y="1644952"/>
                  </a:moveTo>
                  <a:lnTo>
                    <a:pt x="1107589" y="1719292"/>
                  </a:lnTo>
                  <a:lnTo>
                    <a:pt x="1132146" y="1719292"/>
                  </a:lnTo>
                  <a:lnTo>
                    <a:pt x="1132146" y="1881143"/>
                  </a:lnTo>
                  <a:lnTo>
                    <a:pt x="1108259" y="1881143"/>
                  </a:lnTo>
                  <a:lnTo>
                    <a:pt x="1108259" y="1955482"/>
                  </a:lnTo>
                  <a:lnTo>
                    <a:pt x="1228586" y="1955482"/>
                  </a:lnTo>
                  <a:lnTo>
                    <a:pt x="1228586" y="1881143"/>
                  </a:lnTo>
                  <a:lnTo>
                    <a:pt x="1204030" y="1881143"/>
                  </a:lnTo>
                  <a:lnTo>
                    <a:pt x="1204030" y="1709916"/>
                  </a:lnTo>
                  <a:lnTo>
                    <a:pt x="1296898" y="1955482"/>
                  </a:lnTo>
                  <a:lnTo>
                    <a:pt x="1343333" y="1955482"/>
                  </a:lnTo>
                  <a:lnTo>
                    <a:pt x="1437095" y="1707683"/>
                  </a:lnTo>
                  <a:lnTo>
                    <a:pt x="1437095" y="1881143"/>
                  </a:lnTo>
                  <a:lnTo>
                    <a:pt x="1412315" y="1881143"/>
                  </a:lnTo>
                  <a:lnTo>
                    <a:pt x="1412315" y="1955482"/>
                  </a:lnTo>
                  <a:lnTo>
                    <a:pt x="1574388" y="1955482"/>
                  </a:lnTo>
                  <a:lnTo>
                    <a:pt x="1574388" y="1881143"/>
                  </a:lnTo>
                  <a:lnTo>
                    <a:pt x="1549385" y="1881143"/>
                  </a:lnTo>
                  <a:lnTo>
                    <a:pt x="1549385" y="1719292"/>
                  </a:lnTo>
                  <a:lnTo>
                    <a:pt x="1573719" y="1719292"/>
                  </a:lnTo>
                  <a:lnTo>
                    <a:pt x="1573719" y="1644952"/>
                  </a:lnTo>
                  <a:lnTo>
                    <a:pt x="1387535" y="1644952"/>
                  </a:lnTo>
                  <a:lnTo>
                    <a:pt x="1340654" y="1764833"/>
                  </a:lnTo>
                  <a:lnTo>
                    <a:pt x="1294889" y="1644952"/>
                  </a:lnTo>
                  <a:close/>
                  <a:moveTo>
                    <a:pt x="894914" y="1644952"/>
                  </a:moveTo>
                  <a:lnTo>
                    <a:pt x="894914" y="1719292"/>
                  </a:lnTo>
                  <a:lnTo>
                    <a:pt x="923489" y="1719292"/>
                  </a:lnTo>
                  <a:lnTo>
                    <a:pt x="923489" y="1881143"/>
                  </a:lnTo>
                  <a:lnTo>
                    <a:pt x="894914" y="1881143"/>
                  </a:lnTo>
                  <a:lnTo>
                    <a:pt x="894914" y="1955482"/>
                  </a:lnTo>
                  <a:lnTo>
                    <a:pt x="1071945" y="1955482"/>
                  </a:lnTo>
                  <a:lnTo>
                    <a:pt x="1071945" y="1881143"/>
                  </a:lnTo>
                  <a:lnTo>
                    <a:pt x="1043593" y="1881143"/>
                  </a:lnTo>
                  <a:lnTo>
                    <a:pt x="1043593" y="1719292"/>
                  </a:lnTo>
                  <a:lnTo>
                    <a:pt x="1071945" y="1719292"/>
                  </a:lnTo>
                  <a:lnTo>
                    <a:pt x="1071945" y="1644952"/>
                  </a:lnTo>
                  <a:close/>
                  <a:moveTo>
                    <a:pt x="3934133" y="1638701"/>
                  </a:moveTo>
                  <a:cubicBezTo>
                    <a:pt x="3921334" y="1638701"/>
                    <a:pt x="3909130" y="1639632"/>
                    <a:pt x="3897521" y="1641492"/>
                  </a:cubicBezTo>
                  <a:cubicBezTo>
                    <a:pt x="3885912" y="1643352"/>
                    <a:pt x="3875160" y="1645994"/>
                    <a:pt x="3865262" y="1649417"/>
                  </a:cubicBezTo>
                  <a:cubicBezTo>
                    <a:pt x="3855365" y="1652840"/>
                    <a:pt x="3845729" y="1657454"/>
                    <a:pt x="3836352" y="1663258"/>
                  </a:cubicBezTo>
                  <a:cubicBezTo>
                    <a:pt x="3810010" y="1679778"/>
                    <a:pt x="3790588" y="1700093"/>
                    <a:pt x="3778086" y="1724203"/>
                  </a:cubicBezTo>
                  <a:cubicBezTo>
                    <a:pt x="3765436" y="1748462"/>
                    <a:pt x="3759111" y="1773540"/>
                    <a:pt x="3759111" y="1799436"/>
                  </a:cubicBezTo>
                  <a:cubicBezTo>
                    <a:pt x="3759111" y="1846763"/>
                    <a:pt x="3775333" y="1885384"/>
                    <a:pt x="3807778" y="1915299"/>
                  </a:cubicBezTo>
                  <a:cubicBezTo>
                    <a:pt x="3840073" y="1945362"/>
                    <a:pt x="3882192" y="1960394"/>
                    <a:pt x="3934133" y="1960394"/>
                  </a:cubicBezTo>
                  <a:cubicBezTo>
                    <a:pt x="3987860" y="1960394"/>
                    <a:pt x="4030499" y="1944394"/>
                    <a:pt x="4062050" y="1912396"/>
                  </a:cubicBezTo>
                  <a:cubicBezTo>
                    <a:pt x="4093602" y="1880398"/>
                    <a:pt x="4109378" y="1842745"/>
                    <a:pt x="4109378" y="1799436"/>
                  </a:cubicBezTo>
                  <a:cubicBezTo>
                    <a:pt x="4109378" y="1778451"/>
                    <a:pt x="4105508" y="1758582"/>
                    <a:pt x="4097769" y="1739830"/>
                  </a:cubicBezTo>
                  <a:cubicBezTo>
                    <a:pt x="4090030" y="1721078"/>
                    <a:pt x="4078570" y="1703665"/>
                    <a:pt x="4063390" y="1687592"/>
                  </a:cubicBezTo>
                  <a:cubicBezTo>
                    <a:pt x="4032880" y="1654998"/>
                    <a:pt x="3989794" y="1638701"/>
                    <a:pt x="3934133" y="1638701"/>
                  </a:cubicBezTo>
                  <a:close/>
                  <a:moveTo>
                    <a:pt x="2681744" y="1638701"/>
                  </a:moveTo>
                  <a:cubicBezTo>
                    <a:pt x="2636798" y="1638701"/>
                    <a:pt x="2600260" y="1654403"/>
                    <a:pt x="2572132" y="1685806"/>
                  </a:cubicBezTo>
                  <a:cubicBezTo>
                    <a:pt x="2544004" y="1717208"/>
                    <a:pt x="2529940" y="1755383"/>
                    <a:pt x="2529940" y="1800329"/>
                  </a:cubicBezTo>
                  <a:cubicBezTo>
                    <a:pt x="2529940" y="1844977"/>
                    <a:pt x="2544301" y="1882780"/>
                    <a:pt x="2573025" y="1913736"/>
                  </a:cubicBezTo>
                  <a:cubicBezTo>
                    <a:pt x="2601600" y="1944841"/>
                    <a:pt x="2645653" y="1960394"/>
                    <a:pt x="2705184" y="1960394"/>
                  </a:cubicBezTo>
                  <a:cubicBezTo>
                    <a:pt x="2748791" y="1960394"/>
                    <a:pt x="2783022" y="1949752"/>
                    <a:pt x="2807876" y="1928470"/>
                  </a:cubicBezTo>
                  <a:cubicBezTo>
                    <a:pt x="2832432" y="1907336"/>
                    <a:pt x="2848134" y="1880175"/>
                    <a:pt x="2854980" y="1846986"/>
                  </a:cubicBezTo>
                  <a:lnTo>
                    <a:pt x="2774390" y="1818635"/>
                  </a:lnTo>
                  <a:cubicBezTo>
                    <a:pt x="2766502" y="1864027"/>
                    <a:pt x="2747303" y="1886724"/>
                    <a:pt x="2716793" y="1886724"/>
                  </a:cubicBezTo>
                  <a:cubicBezTo>
                    <a:pt x="2681967" y="1886724"/>
                    <a:pt x="2664554" y="1857702"/>
                    <a:pt x="2664554" y="1799659"/>
                  </a:cubicBezTo>
                  <a:cubicBezTo>
                    <a:pt x="2664554" y="1741765"/>
                    <a:pt x="2681372" y="1712818"/>
                    <a:pt x="2715007" y="1712818"/>
                  </a:cubicBezTo>
                  <a:cubicBezTo>
                    <a:pt x="2727211" y="1712818"/>
                    <a:pt x="2738076" y="1716836"/>
                    <a:pt x="2747600" y="1724873"/>
                  </a:cubicBezTo>
                  <a:cubicBezTo>
                    <a:pt x="2757126" y="1733059"/>
                    <a:pt x="2763897" y="1744221"/>
                    <a:pt x="2767916" y="1758359"/>
                  </a:cubicBezTo>
                  <a:lnTo>
                    <a:pt x="2845380" y="1758359"/>
                  </a:lnTo>
                  <a:lnTo>
                    <a:pt x="2845380" y="1644952"/>
                  </a:lnTo>
                  <a:lnTo>
                    <a:pt x="2770818" y="1644952"/>
                  </a:lnTo>
                  <a:lnTo>
                    <a:pt x="2770818" y="1665714"/>
                  </a:lnTo>
                  <a:cubicBezTo>
                    <a:pt x="2747898" y="1647706"/>
                    <a:pt x="2718207" y="1638701"/>
                    <a:pt x="2681744" y="1638701"/>
                  </a:cubicBezTo>
                  <a:close/>
                  <a:moveTo>
                    <a:pt x="0" y="0"/>
                  </a:moveTo>
                  <a:lnTo>
                    <a:pt x="6210300" y="0"/>
                  </a:lnTo>
                  <a:lnTo>
                    <a:pt x="6210300" y="8124824"/>
                  </a:lnTo>
                  <a:lnTo>
                    <a:pt x="0" y="8124824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6ECB42-E14E-BE37-0D9B-693B7443B652}"/>
                </a:ext>
              </a:extLst>
            </p:cNvPr>
            <p:cNvSpPr txBox="1"/>
            <p:nvPr/>
          </p:nvSpPr>
          <p:spPr>
            <a:xfrm>
              <a:off x="6680200" y="1447800"/>
              <a:ext cx="5130800" cy="3607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30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Rejection of the Null Hypothesis  </a:t>
              </a:r>
            </a:p>
            <a:p>
              <a:pPr marL="285750" indent="-285750">
                <a:lnSpc>
                  <a:spcPct val="30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 Statistical Significance  </a:t>
              </a:r>
              <a:endPara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285750" indent="-285750">
                <a:lnSpc>
                  <a:spcPct val="30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Practical Application  </a:t>
              </a:r>
            </a:p>
            <a:p>
              <a:pPr marL="285750" indent="-285750">
                <a:lnSpc>
                  <a:spcPct val="30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 Further Research </a:t>
              </a:r>
              <a:endParaRPr lang="en-IN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224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7D0287-8798-6ABD-D0A8-AE0B4F8C9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6827"/>
            <a:ext cx="12192000" cy="812482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EB3F2E5-26A4-2651-9805-717AB2D741CD}"/>
              </a:ext>
            </a:extLst>
          </p:cNvPr>
          <p:cNvGrpSpPr/>
          <p:nvPr/>
        </p:nvGrpSpPr>
        <p:grpSpPr>
          <a:xfrm>
            <a:off x="0" y="-1266826"/>
            <a:ext cx="6096000" cy="8124825"/>
            <a:chOff x="0" y="-1266826"/>
            <a:chExt cx="6096000" cy="81248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8FF9804-1A4F-3E7A-C119-01E9DCD97BD0}"/>
                </a:ext>
              </a:extLst>
            </p:cNvPr>
            <p:cNvSpPr/>
            <p:nvPr/>
          </p:nvSpPr>
          <p:spPr>
            <a:xfrm>
              <a:off x="0" y="-1266826"/>
              <a:ext cx="6096000" cy="8124825"/>
            </a:xfrm>
            <a:custGeom>
              <a:avLst/>
              <a:gdLst/>
              <a:ahLst/>
              <a:cxnLst/>
              <a:rect l="l" t="t" r="r" b="b"/>
              <a:pathLst>
                <a:path w="6096000" h="8124825">
                  <a:moveTo>
                    <a:pt x="5157550" y="2709149"/>
                  </a:moveTo>
                  <a:lnTo>
                    <a:pt x="5157550" y="2817496"/>
                  </a:lnTo>
                  <a:lnTo>
                    <a:pt x="5306080" y="2817496"/>
                  </a:lnTo>
                  <a:lnTo>
                    <a:pt x="5306080" y="2709149"/>
                  </a:lnTo>
                  <a:close/>
                  <a:moveTo>
                    <a:pt x="5157550" y="2528770"/>
                  </a:moveTo>
                  <a:lnTo>
                    <a:pt x="5157550" y="2637116"/>
                  </a:lnTo>
                  <a:lnTo>
                    <a:pt x="5306080" y="2637116"/>
                  </a:lnTo>
                  <a:lnTo>
                    <a:pt x="5306080" y="2528770"/>
                  </a:lnTo>
                  <a:close/>
                  <a:moveTo>
                    <a:pt x="4327089" y="2492158"/>
                  </a:moveTo>
                  <a:cubicBezTo>
                    <a:pt x="4345742" y="2492158"/>
                    <a:pt x="4359335" y="2500294"/>
                    <a:pt x="4367868" y="2516566"/>
                  </a:cubicBezTo>
                  <a:cubicBezTo>
                    <a:pt x="4376599" y="2533036"/>
                    <a:pt x="4380964" y="2563992"/>
                    <a:pt x="4380964" y="2609434"/>
                  </a:cubicBezTo>
                  <a:cubicBezTo>
                    <a:pt x="4380964" y="2656266"/>
                    <a:pt x="4376500" y="2687619"/>
                    <a:pt x="4367570" y="2703494"/>
                  </a:cubicBezTo>
                  <a:cubicBezTo>
                    <a:pt x="4358640" y="2719170"/>
                    <a:pt x="4345147" y="2727009"/>
                    <a:pt x="4327089" y="2727009"/>
                  </a:cubicBezTo>
                  <a:cubicBezTo>
                    <a:pt x="4308832" y="2727009"/>
                    <a:pt x="4295438" y="2718873"/>
                    <a:pt x="4286905" y="2702601"/>
                  </a:cubicBezTo>
                  <a:cubicBezTo>
                    <a:pt x="4277975" y="2686527"/>
                    <a:pt x="4273510" y="2655472"/>
                    <a:pt x="4273510" y="2609434"/>
                  </a:cubicBezTo>
                  <a:cubicBezTo>
                    <a:pt x="4273510" y="2562603"/>
                    <a:pt x="4277975" y="2531349"/>
                    <a:pt x="4286905" y="2515673"/>
                  </a:cubicBezTo>
                  <a:cubicBezTo>
                    <a:pt x="4295835" y="2499996"/>
                    <a:pt x="4309229" y="2492158"/>
                    <a:pt x="4327089" y="2492158"/>
                  </a:cubicBezTo>
                  <a:close/>
                  <a:moveTo>
                    <a:pt x="1260039" y="2492158"/>
                  </a:moveTo>
                  <a:cubicBezTo>
                    <a:pt x="1278692" y="2492158"/>
                    <a:pt x="1292285" y="2500294"/>
                    <a:pt x="1300818" y="2516566"/>
                  </a:cubicBezTo>
                  <a:cubicBezTo>
                    <a:pt x="1309549" y="2533036"/>
                    <a:pt x="1313914" y="2563992"/>
                    <a:pt x="1313914" y="2609434"/>
                  </a:cubicBezTo>
                  <a:cubicBezTo>
                    <a:pt x="1313914" y="2656266"/>
                    <a:pt x="1309450" y="2687619"/>
                    <a:pt x="1300520" y="2703494"/>
                  </a:cubicBezTo>
                  <a:cubicBezTo>
                    <a:pt x="1291590" y="2719170"/>
                    <a:pt x="1278096" y="2727009"/>
                    <a:pt x="1260039" y="2727009"/>
                  </a:cubicBezTo>
                  <a:cubicBezTo>
                    <a:pt x="1241782" y="2727009"/>
                    <a:pt x="1228388" y="2718873"/>
                    <a:pt x="1219855" y="2702601"/>
                  </a:cubicBezTo>
                  <a:cubicBezTo>
                    <a:pt x="1210925" y="2686527"/>
                    <a:pt x="1206460" y="2655472"/>
                    <a:pt x="1206460" y="2609434"/>
                  </a:cubicBezTo>
                  <a:cubicBezTo>
                    <a:pt x="1206460" y="2562603"/>
                    <a:pt x="1210925" y="2531349"/>
                    <a:pt x="1219855" y="2515673"/>
                  </a:cubicBezTo>
                  <a:cubicBezTo>
                    <a:pt x="1228785" y="2499996"/>
                    <a:pt x="1242179" y="2492158"/>
                    <a:pt x="1260039" y="2492158"/>
                  </a:cubicBezTo>
                  <a:close/>
                  <a:moveTo>
                    <a:pt x="4607183" y="2403456"/>
                  </a:moveTo>
                  <a:lnTo>
                    <a:pt x="4607183" y="2502576"/>
                  </a:lnTo>
                  <a:lnTo>
                    <a:pt x="4643497" y="2502576"/>
                  </a:lnTo>
                  <a:lnTo>
                    <a:pt x="4643497" y="2718377"/>
                  </a:lnTo>
                  <a:lnTo>
                    <a:pt x="4607183" y="2718377"/>
                  </a:lnTo>
                  <a:lnTo>
                    <a:pt x="4607183" y="2817496"/>
                  </a:lnTo>
                  <a:lnTo>
                    <a:pt x="4777145" y="2817496"/>
                  </a:lnTo>
                  <a:lnTo>
                    <a:pt x="4777145" y="2718377"/>
                  </a:lnTo>
                  <a:lnTo>
                    <a:pt x="4740533" y="2718377"/>
                  </a:lnTo>
                  <a:lnTo>
                    <a:pt x="4740533" y="2572525"/>
                  </a:lnTo>
                  <a:lnTo>
                    <a:pt x="4914960" y="2822854"/>
                  </a:lnTo>
                  <a:lnTo>
                    <a:pt x="5051286" y="2822854"/>
                  </a:lnTo>
                  <a:lnTo>
                    <a:pt x="5051286" y="2502576"/>
                  </a:lnTo>
                  <a:lnTo>
                    <a:pt x="5087303" y="2502576"/>
                  </a:lnTo>
                  <a:lnTo>
                    <a:pt x="5087303" y="2403456"/>
                  </a:lnTo>
                  <a:lnTo>
                    <a:pt x="4920318" y="2403456"/>
                  </a:lnTo>
                  <a:lnTo>
                    <a:pt x="4920318" y="2502576"/>
                  </a:lnTo>
                  <a:lnTo>
                    <a:pt x="4953953" y="2502576"/>
                  </a:lnTo>
                  <a:lnTo>
                    <a:pt x="4953953" y="2619852"/>
                  </a:lnTo>
                  <a:lnTo>
                    <a:pt x="4803339" y="2403456"/>
                  </a:lnTo>
                  <a:close/>
                  <a:moveTo>
                    <a:pt x="3808571" y="2403456"/>
                  </a:moveTo>
                  <a:lnTo>
                    <a:pt x="3808571" y="2502576"/>
                  </a:lnTo>
                  <a:lnTo>
                    <a:pt x="3846671" y="2502576"/>
                  </a:lnTo>
                  <a:lnTo>
                    <a:pt x="3846671" y="2718377"/>
                  </a:lnTo>
                  <a:lnTo>
                    <a:pt x="3808571" y="2718377"/>
                  </a:lnTo>
                  <a:lnTo>
                    <a:pt x="3808571" y="2817496"/>
                  </a:lnTo>
                  <a:lnTo>
                    <a:pt x="4044613" y="2817496"/>
                  </a:lnTo>
                  <a:lnTo>
                    <a:pt x="4044613" y="2718377"/>
                  </a:lnTo>
                  <a:lnTo>
                    <a:pt x="4006810" y="2718377"/>
                  </a:lnTo>
                  <a:lnTo>
                    <a:pt x="4006810" y="2502576"/>
                  </a:lnTo>
                  <a:lnTo>
                    <a:pt x="4044613" y="2502576"/>
                  </a:lnTo>
                  <a:lnTo>
                    <a:pt x="4044613" y="2403456"/>
                  </a:lnTo>
                  <a:close/>
                  <a:moveTo>
                    <a:pt x="2976325" y="2403456"/>
                  </a:moveTo>
                  <a:lnTo>
                    <a:pt x="2976325" y="2502576"/>
                  </a:lnTo>
                  <a:lnTo>
                    <a:pt x="3008174" y="2502576"/>
                  </a:lnTo>
                  <a:lnTo>
                    <a:pt x="3008174" y="2635331"/>
                  </a:lnTo>
                  <a:cubicBezTo>
                    <a:pt x="3008174" y="2676804"/>
                    <a:pt x="3011547" y="2707562"/>
                    <a:pt x="3018294" y="2727604"/>
                  </a:cubicBezTo>
                  <a:cubicBezTo>
                    <a:pt x="3024843" y="2748241"/>
                    <a:pt x="3035062" y="2765803"/>
                    <a:pt x="3048953" y="2780289"/>
                  </a:cubicBezTo>
                  <a:cubicBezTo>
                    <a:pt x="3062843" y="2794974"/>
                    <a:pt x="3081695" y="2805888"/>
                    <a:pt x="3105507" y="2813031"/>
                  </a:cubicBezTo>
                  <a:cubicBezTo>
                    <a:pt x="3128923" y="2820373"/>
                    <a:pt x="3155811" y="2824045"/>
                    <a:pt x="3186172" y="2824045"/>
                  </a:cubicBezTo>
                  <a:cubicBezTo>
                    <a:pt x="3223875" y="2824045"/>
                    <a:pt x="3255625" y="2817199"/>
                    <a:pt x="3281422" y="2803506"/>
                  </a:cubicBezTo>
                  <a:cubicBezTo>
                    <a:pt x="3307219" y="2789814"/>
                    <a:pt x="3325674" y="2770863"/>
                    <a:pt x="3336786" y="2746654"/>
                  </a:cubicBezTo>
                  <a:cubicBezTo>
                    <a:pt x="3347899" y="2722246"/>
                    <a:pt x="3353455" y="2690893"/>
                    <a:pt x="3353455" y="2652595"/>
                  </a:cubicBezTo>
                  <a:lnTo>
                    <a:pt x="3353455" y="2502576"/>
                  </a:lnTo>
                  <a:lnTo>
                    <a:pt x="3386197" y="2502576"/>
                  </a:lnTo>
                  <a:lnTo>
                    <a:pt x="3386197" y="2403456"/>
                  </a:lnTo>
                  <a:lnTo>
                    <a:pt x="3230523" y="2403456"/>
                  </a:lnTo>
                  <a:lnTo>
                    <a:pt x="3230523" y="2502576"/>
                  </a:lnTo>
                  <a:lnTo>
                    <a:pt x="3251359" y="2502576"/>
                  </a:lnTo>
                  <a:lnTo>
                    <a:pt x="3251359" y="2651999"/>
                  </a:lnTo>
                  <a:cubicBezTo>
                    <a:pt x="3251359" y="2682757"/>
                    <a:pt x="3248283" y="2703097"/>
                    <a:pt x="3242132" y="2713019"/>
                  </a:cubicBezTo>
                  <a:cubicBezTo>
                    <a:pt x="3235980" y="2723139"/>
                    <a:pt x="3226058" y="2728199"/>
                    <a:pt x="3212366" y="2728199"/>
                  </a:cubicBezTo>
                  <a:cubicBezTo>
                    <a:pt x="3195896" y="2728199"/>
                    <a:pt x="3184485" y="2722246"/>
                    <a:pt x="3178135" y="2710340"/>
                  </a:cubicBezTo>
                  <a:cubicBezTo>
                    <a:pt x="3171786" y="2698235"/>
                    <a:pt x="3168610" y="2675514"/>
                    <a:pt x="3168610" y="2642177"/>
                  </a:cubicBezTo>
                  <a:lnTo>
                    <a:pt x="3168610" y="2502576"/>
                  </a:lnTo>
                  <a:lnTo>
                    <a:pt x="3188256" y="2502576"/>
                  </a:lnTo>
                  <a:lnTo>
                    <a:pt x="3188256" y="2403456"/>
                  </a:lnTo>
                  <a:close/>
                  <a:moveTo>
                    <a:pt x="2551569" y="2403456"/>
                  </a:moveTo>
                  <a:lnTo>
                    <a:pt x="2551569" y="2502576"/>
                  </a:lnTo>
                  <a:lnTo>
                    <a:pt x="2588776" y="2502576"/>
                  </a:lnTo>
                  <a:lnTo>
                    <a:pt x="2588776" y="2718377"/>
                  </a:lnTo>
                  <a:lnTo>
                    <a:pt x="2551569" y="2718377"/>
                  </a:lnTo>
                  <a:lnTo>
                    <a:pt x="2551569" y="2817496"/>
                  </a:lnTo>
                  <a:lnTo>
                    <a:pt x="2945666" y="2817496"/>
                  </a:lnTo>
                  <a:lnTo>
                    <a:pt x="2945666" y="2651999"/>
                  </a:lnTo>
                  <a:lnTo>
                    <a:pt x="2846844" y="2651999"/>
                  </a:lnTo>
                  <a:lnTo>
                    <a:pt x="2846844" y="2718377"/>
                  </a:lnTo>
                  <a:lnTo>
                    <a:pt x="2748915" y="2718377"/>
                  </a:lnTo>
                  <a:lnTo>
                    <a:pt x="2748915" y="2502576"/>
                  </a:lnTo>
                  <a:lnTo>
                    <a:pt x="2788206" y="2502576"/>
                  </a:lnTo>
                  <a:lnTo>
                    <a:pt x="2788206" y="2403456"/>
                  </a:lnTo>
                  <a:close/>
                  <a:moveTo>
                    <a:pt x="1540133" y="2403456"/>
                  </a:moveTo>
                  <a:lnTo>
                    <a:pt x="1540133" y="2502576"/>
                  </a:lnTo>
                  <a:lnTo>
                    <a:pt x="1576447" y="2502576"/>
                  </a:lnTo>
                  <a:lnTo>
                    <a:pt x="1576447" y="2718377"/>
                  </a:lnTo>
                  <a:lnTo>
                    <a:pt x="1540133" y="2718377"/>
                  </a:lnTo>
                  <a:lnTo>
                    <a:pt x="1540133" y="2817496"/>
                  </a:lnTo>
                  <a:lnTo>
                    <a:pt x="1710095" y="2817496"/>
                  </a:lnTo>
                  <a:lnTo>
                    <a:pt x="1710095" y="2718377"/>
                  </a:lnTo>
                  <a:lnTo>
                    <a:pt x="1673483" y="2718377"/>
                  </a:lnTo>
                  <a:lnTo>
                    <a:pt x="1673483" y="2572525"/>
                  </a:lnTo>
                  <a:lnTo>
                    <a:pt x="1847910" y="2822854"/>
                  </a:lnTo>
                  <a:lnTo>
                    <a:pt x="1984236" y="2822854"/>
                  </a:lnTo>
                  <a:lnTo>
                    <a:pt x="1984236" y="2502576"/>
                  </a:lnTo>
                  <a:lnTo>
                    <a:pt x="2020253" y="2502576"/>
                  </a:lnTo>
                  <a:lnTo>
                    <a:pt x="2020253" y="2403456"/>
                  </a:lnTo>
                  <a:lnTo>
                    <a:pt x="1853268" y="2403456"/>
                  </a:lnTo>
                  <a:lnTo>
                    <a:pt x="1853268" y="2502576"/>
                  </a:lnTo>
                  <a:lnTo>
                    <a:pt x="1886903" y="2502576"/>
                  </a:lnTo>
                  <a:lnTo>
                    <a:pt x="1886903" y="2619852"/>
                  </a:lnTo>
                  <a:lnTo>
                    <a:pt x="1736289" y="2403456"/>
                  </a:lnTo>
                  <a:close/>
                  <a:moveTo>
                    <a:pt x="3559731" y="2398099"/>
                  </a:moveTo>
                  <a:cubicBezTo>
                    <a:pt x="3523417" y="2398099"/>
                    <a:pt x="3492857" y="2408913"/>
                    <a:pt x="3468053" y="2430543"/>
                  </a:cubicBezTo>
                  <a:cubicBezTo>
                    <a:pt x="3443050" y="2452173"/>
                    <a:pt x="3430548" y="2482236"/>
                    <a:pt x="3430548" y="2520733"/>
                  </a:cubicBezTo>
                  <a:cubicBezTo>
                    <a:pt x="3430548" y="2542164"/>
                    <a:pt x="3435807" y="2561710"/>
                    <a:pt x="3446324" y="2579371"/>
                  </a:cubicBezTo>
                  <a:cubicBezTo>
                    <a:pt x="3456841" y="2597231"/>
                    <a:pt x="3469541" y="2611220"/>
                    <a:pt x="3484424" y="2621341"/>
                  </a:cubicBezTo>
                  <a:cubicBezTo>
                    <a:pt x="3500299" y="2632453"/>
                    <a:pt x="3525104" y="2645649"/>
                    <a:pt x="3558838" y="2660929"/>
                  </a:cubicBezTo>
                  <a:cubicBezTo>
                    <a:pt x="3585627" y="2672835"/>
                    <a:pt x="3603189" y="2682162"/>
                    <a:pt x="3611523" y="2688909"/>
                  </a:cubicBezTo>
                  <a:cubicBezTo>
                    <a:pt x="3619262" y="2695060"/>
                    <a:pt x="3623132" y="2702799"/>
                    <a:pt x="3623132" y="2712126"/>
                  </a:cubicBezTo>
                  <a:cubicBezTo>
                    <a:pt x="3623132" y="2729985"/>
                    <a:pt x="3612019" y="2738915"/>
                    <a:pt x="3589794" y="2738915"/>
                  </a:cubicBezTo>
                  <a:cubicBezTo>
                    <a:pt x="3559036" y="2738915"/>
                    <a:pt x="3538101" y="2720857"/>
                    <a:pt x="3526989" y="2684741"/>
                  </a:cubicBezTo>
                  <a:lnTo>
                    <a:pt x="3433822" y="2684741"/>
                  </a:lnTo>
                  <a:lnTo>
                    <a:pt x="3433822" y="2817496"/>
                  </a:lnTo>
                  <a:lnTo>
                    <a:pt x="3526989" y="2817496"/>
                  </a:lnTo>
                  <a:lnTo>
                    <a:pt x="3526989" y="2790409"/>
                  </a:lnTo>
                  <a:cubicBezTo>
                    <a:pt x="3556556" y="2812039"/>
                    <a:pt x="3589596" y="2822854"/>
                    <a:pt x="3626108" y="2822854"/>
                  </a:cubicBezTo>
                  <a:cubicBezTo>
                    <a:pt x="3665399" y="2822854"/>
                    <a:pt x="3697942" y="2810650"/>
                    <a:pt x="3723739" y="2786242"/>
                  </a:cubicBezTo>
                  <a:cubicBezTo>
                    <a:pt x="3749536" y="2762231"/>
                    <a:pt x="3762435" y="2732863"/>
                    <a:pt x="3762435" y="2698136"/>
                  </a:cubicBezTo>
                  <a:cubicBezTo>
                    <a:pt x="3762435" y="2675514"/>
                    <a:pt x="3756978" y="2654480"/>
                    <a:pt x="3746064" y="2635033"/>
                  </a:cubicBezTo>
                  <a:cubicBezTo>
                    <a:pt x="3741301" y="2626302"/>
                    <a:pt x="3735298" y="2617818"/>
                    <a:pt x="3728055" y="2609583"/>
                  </a:cubicBezTo>
                  <a:cubicBezTo>
                    <a:pt x="3720813" y="2601348"/>
                    <a:pt x="3713718" y="2594949"/>
                    <a:pt x="3706773" y="2590384"/>
                  </a:cubicBezTo>
                  <a:cubicBezTo>
                    <a:pt x="3693081" y="2581058"/>
                    <a:pt x="3665895" y="2566274"/>
                    <a:pt x="3625215" y="2546034"/>
                  </a:cubicBezTo>
                  <a:cubicBezTo>
                    <a:pt x="3594854" y="2531151"/>
                    <a:pt x="3576896" y="2521527"/>
                    <a:pt x="3571339" y="2517161"/>
                  </a:cubicBezTo>
                  <a:cubicBezTo>
                    <a:pt x="3565585" y="2512994"/>
                    <a:pt x="3562707" y="2506743"/>
                    <a:pt x="3562707" y="2498409"/>
                  </a:cubicBezTo>
                  <a:cubicBezTo>
                    <a:pt x="3562707" y="2481145"/>
                    <a:pt x="3572828" y="2472513"/>
                    <a:pt x="3593068" y="2472513"/>
                  </a:cubicBezTo>
                  <a:cubicBezTo>
                    <a:pt x="3621842" y="2472513"/>
                    <a:pt x="3641884" y="2488784"/>
                    <a:pt x="3653195" y="2521328"/>
                  </a:cubicBezTo>
                  <a:lnTo>
                    <a:pt x="3745766" y="2521328"/>
                  </a:lnTo>
                  <a:lnTo>
                    <a:pt x="3745766" y="2403456"/>
                  </a:lnTo>
                  <a:lnTo>
                    <a:pt x="3652004" y="2403456"/>
                  </a:lnTo>
                  <a:lnTo>
                    <a:pt x="3652004" y="2429055"/>
                  </a:lnTo>
                  <a:cubicBezTo>
                    <a:pt x="3626803" y="2408417"/>
                    <a:pt x="3596045" y="2398099"/>
                    <a:pt x="3559731" y="2398099"/>
                  </a:cubicBezTo>
                  <a:close/>
                  <a:moveTo>
                    <a:pt x="4327089" y="2395122"/>
                  </a:moveTo>
                  <a:cubicBezTo>
                    <a:pt x="4310023" y="2395122"/>
                    <a:pt x="4293751" y="2396362"/>
                    <a:pt x="4278273" y="2398843"/>
                  </a:cubicBezTo>
                  <a:cubicBezTo>
                    <a:pt x="4262795" y="2401323"/>
                    <a:pt x="4248458" y="2404845"/>
                    <a:pt x="4235262" y="2409409"/>
                  </a:cubicBezTo>
                  <a:cubicBezTo>
                    <a:pt x="4222066" y="2413974"/>
                    <a:pt x="4209217" y="2420125"/>
                    <a:pt x="4196715" y="2427864"/>
                  </a:cubicBezTo>
                  <a:cubicBezTo>
                    <a:pt x="4161592" y="2449891"/>
                    <a:pt x="4135696" y="2476977"/>
                    <a:pt x="4119027" y="2509124"/>
                  </a:cubicBezTo>
                  <a:cubicBezTo>
                    <a:pt x="4102160" y="2541470"/>
                    <a:pt x="4093726" y="2574906"/>
                    <a:pt x="4093726" y="2609434"/>
                  </a:cubicBezTo>
                  <a:cubicBezTo>
                    <a:pt x="4093726" y="2672538"/>
                    <a:pt x="4115356" y="2724032"/>
                    <a:pt x="4158615" y="2763918"/>
                  </a:cubicBezTo>
                  <a:cubicBezTo>
                    <a:pt x="4201676" y="2804002"/>
                    <a:pt x="4257834" y="2824045"/>
                    <a:pt x="4327089" y="2824045"/>
                  </a:cubicBezTo>
                  <a:cubicBezTo>
                    <a:pt x="4398725" y="2824045"/>
                    <a:pt x="4455577" y="2802713"/>
                    <a:pt x="4497646" y="2760048"/>
                  </a:cubicBezTo>
                  <a:cubicBezTo>
                    <a:pt x="4539714" y="2717384"/>
                    <a:pt x="4560749" y="2667180"/>
                    <a:pt x="4560749" y="2609434"/>
                  </a:cubicBezTo>
                  <a:cubicBezTo>
                    <a:pt x="4560749" y="2581455"/>
                    <a:pt x="4555589" y="2554963"/>
                    <a:pt x="4545271" y="2529960"/>
                  </a:cubicBezTo>
                  <a:cubicBezTo>
                    <a:pt x="4534952" y="2504957"/>
                    <a:pt x="4519672" y="2481740"/>
                    <a:pt x="4499432" y="2460309"/>
                  </a:cubicBezTo>
                  <a:cubicBezTo>
                    <a:pt x="4458752" y="2416851"/>
                    <a:pt x="4401304" y="2395122"/>
                    <a:pt x="4327089" y="2395122"/>
                  </a:cubicBezTo>
                  <a:close/>
                  <a:moveTo>
                    <a:pt x="2276237" y="2395122"/>
                  </a:moveTo>
                  <a:cubicBezTo>
                    <a:pt x="2216309" y="2395122"/>
                    <a:pt x="2167593" y="2416057"/>
                    <a:pt x="2130088" y="2457927"/>
                  </a:cubicBezTo>
                  <a:cubicBezTo>
                    <a:pt x="2092583" y="2499798"/>
                    <a:pt x="2073831" y="2550697"/>
                    <a:pt x="2073831" y="2610625"/>
                  </a:cubicBezTo>
                  <a:cubicBezTo>
                    <a:pt x="2073831" y="2670156"/>
                    <a:pt x="2092980" y="2720559"/>
                    <a:pt x="2131279" y="2761834"/>
                  </a:cubicBezTo>
                  <a:cubicBezTo>
                    <a:pt x="2169379" y="2803308"/>
                    <a:pt x="2228116" y="2824045"/>
                    <a:pt x="2307491" y="2824045"/>
                  </a:cubicBezTo>
                  <a:cubicBezTo>
                    <a:pt x="2365633" y="2824045"/>
                    <a:pt x="2411274" y="2809856"/>
                    <a:pt x="2444413" y="2781480"/>
                  </a:cubicBezTo>
                  <a:cubicBezTo>
                    <a:pt x="2477155" y="2753302"/>
                    <a:pt x="2498090" y="2717087"/>
                    <a:pt x="2507218" y="2672835"/>
                  </a:cubicBezTo>
                  <a:lnTo>
                    <a:pt x="2399765" y="2635033"/>
                  </a:lnTo>
                  <a:cubicBezTo>
                    <a:pt x="2389247" y="2695556"/>
                    <a:pt x="2363649" y="2725818"/>
                    <a:pt x="2322969" y="2725818"/>
                  </a:cubicBezTo>
                  <a:cubicBezTo>
                    <a:pt x="2276535" y="2725818"/>
                    <a:pt x="2253318" y="2687123"/>
                    <a:pt x="2253318" y="2609732"/>
                  </a:cubicBezTo>
                  <a:cubicBezTo>
                    <a:pt x="2253318" y="2532540"/>
                    <a:pt x="2275741" y="2493944"/>
                    <a:pt x="2320588" y="2493944"/>
                  </a:cubicBezTo>
                  <a:cubicBezTo>
                    <a:pt x="2336860" y="2493944"/>
                    <a:pt x="2351346" y="2499302"/>
                    <a:pt x="2364046" y="2510017"/>
                  </a:cubicBezTo>
                  <a:cubicBezTo>
                    <a:pt x="2376746" y="2520931"/>
                    <a:pt x="2385775" y="2535814"/>
                    <a:pt x="2391133" y="2554666"/>
                  </a:cubicBezTo>
                  <a:lnTo>
                    <a:pt x="2494419" y="2554666"/>
                  </a:lnTo>
                  <a:lnTo>
                    <a:pt x="2494419" y="2403456"/>
                  </a:lnTo>
                  <a:lnTo>
                    <a:pt x="2395002" y="2403456"/>
                  </a:lnTo>
                  <a:lnTo>
                    <a:pt x="2395002" y="2431138"/>
                  </a:lnTo>
                  <a:cubicBezTo>
                    <a:pt x="2364443" y="2407127"/>
                    <a:pt x="2324854" y="2395122"/>
                    <a:pt x="2276237" y="2395122"/>
                  </a:cubicBezTo>
                  <a:close/>
                  <a:moveTo>
                    <a:pt x="1260039" y="2395122"/>
                  </a:moveTo>
                  <a:cubicBezTo>
                    <a:pt x="1242973" y="2395122"/>
                    <a:pt x="1226701" y="2396362"/>
                    <a:pt x="1211223" y="2398843"/>
                  </a:cubicBezTo>
                  <a:cubicBezTo>
                    <a:pt x="1195745" y="2401323"/>
                    <a:pt x="1181408" y="2404845"/>
                    <a:pt x="1168212" y="2409409"/>
                  </a:cubicBezTo>
                  <a:cubicBezTo>
                    <a:pt x="1155016" y="2413974"/>
                    <a:pt x="1142167" y="2420125"/>
                    <a:pt x="1129665" y="2427864"/>
                  </a:cubicBezTo>
                  <a:cubicBezTo>
                    <a:pt x="1094542" y="2449891"/>
                    <a:pt x="1068646" y="2476977"/>
                    <a:pt x="1051977" y="2509124"/>
                  </a:cubicBezTo>
                  <a:cubicBezTo>
                    <a:pt x="1035110" y="2541470"/>
                    <a:pt x="1026676" y="2574906"/>
                    <a:pt x="1026676" y="2609434"/>
                  </a:cubicBezTo>
                  <a:cubicBezTo>
                    <a:pt x="1026676" y="2672538"/>
                    <a:pt x="1048306" y="2724032"/>
                    <a:pt x="1091565" y="2763918"/>
                  </a:cubicBezTo>
                  <a:cubicBezTo>
                    <a:pt x="1134626" y="2804002"/>
                    <a:pt x="1190784" y="2824045"/>
                    <a:pt x="1260039" y="2824045"/>
                  </a:cubicBezTo>
                  <a:cubicBezTo>
                    <a:pt x="1331675" y="2824045"/>
                    <a:pt x="1388527" y="2802713"/>
                    <a:pt x="1430596" y="2760048"/>
                  </a:cubicBezTo>
                  <a:cubicBezTo>
                    <a:pt x="1472664" y="2717384"/>
                    <a:pt x="1493699" y="2667180"/>
                    <a:pt x="1493699" y="2609434"/>
                  </a:cubicBezTo>
                  <a:cubicBezTo>
                    <a:pt x="1493699" y="2581455"/>
                    <a:pt x="1488539" y="2554963"/>
                    <a:pt x="1478221" y="2529960"/>
                  </a:cubicBezTo>
                  <a:cubicBezTo>
                    <a:pt x="1467902" y="2504957"/>
                    <a:pt x="1452622" y="2481740"/>
                    <a:pt x="1432382" y="2460309"/>
                  </a:cubicBezTo>
                  <a:cubicBezTo>
                    <a:pt x="1391702" y="2416851"/>
                    <a:pt x="1334254" y="2395122"/>
                    <a:pt x="1260039" y="2395122"/>
                  </a:cubicBezTo>
                  <a:close/>
                  <a:moveTo>
                    <a:pt x="742712" y="2395122"/>
                  </a:moveTo>
                  <a:cubicBezTo>
                    <a:pt x="682784" y="2395122"/>
                    <a:pt x="634068" y="2416057"/>
                    <a:pt x="596563" y="2457927"/>
                  </a:cubicBezTo>
                  <a:cubicBezTo>
                    <a:pt x="559058" y="2499798"/>
                    <a:pt x="540306" y="2550697"/>
                    <a:pt x="540306" y="2610625"/>
                  </a:cubicBezTo>
                  <a:cubicBezTo>
                    <a:pt x="540306" y="2670156"/>
                    <a:pt x="559455" y="2720559"/>
                    <a:pt x="597754" y="2761834"/>
                  </a:cubicBezTo>
                  <a:cubicBezTo>
                    <a:pt x="635853" y="2803308"/>
                    <a:pt x="694591" y="2824045"/>
                    <a:pt x="773966" y="2824045"/>
                  </a:cubicBezTo>
                  <a:cubicBezTo>
                    <a:pt x="832108" y="2824045"/>
                    <a:pt x="877749" y="2809856"/>
                    <a:pt x="910888" y="2781480"/>
                  </a:cubicBezTo>
                  <a:cubicBezTo>
                    <a:pt x="943630" y="2753302"/>
                    <a:pt x="964565" y="2717087"/>
                    <a:pt x="973693" y="2672835"/>
                  </a:cubicBezTo>
                  <a:lnTo>
                    <a:pt x="866239" y="2635033"/>
                  </a:lnTo>
                  <a:cubicBezTo>
                    <a:pt x="855722" y="2695556"/>
                    <a:pt x="830124" y="2725818"/>
                    <a:pt x="789444" y="2725818"/>
                  </a:cubicBezTo>
                  <a:cubicBezTo>
                    <a:pt x="743010" y="2725818"/>
                    <a:pt x="719792" y="2687123"/>
                    <a:pt x="719792" y="2609732"/>
                  </a:cubicBezTo>
                  <a:cubicBezTo>
                    <a:pt x="719792" y="2532540"/>
                    <a:pt x="742216" y="2493944"/>
                    <a:pt x="787063" y="2493944"/>
                  </a:cubicBezTo>
                  <a:cubicBezTo>
                    <a:pt x="803335" y="2493944"/>
                    <a:pt x="817821" y="2499302"/>
                    <a:pt x="830521" y="2510017"/>
                  </a:cubicBezTo>
                  <a:cubicBezTo>
                    <a:pt x="843221" y="2520931"/>
                    <a:pt x="852250" y="2535814"/>
                    <a:pt x="857607" y="2554666"/>
                  </a:cubicBezTo>
                  <a:lnTo>
                    <a:pt x="960894" y="2554666"/>
                  </a:lnTo>
                  <a:lnTo>
                    <a:pt x="960894" y="2403456"/>
                  </a:lnTo>
                  <a:lnTo>
                    <a:pt x="861477" y="2403456"/>
                  </a:lnTo>
                  <a:lnTo>
                    <a:pt x="861477" y="2431138"/>
                  </a:lnTo>
                  <a:cubicBezTo>
                    <a:pt x="830918" y="2407127"/>
                    <a:pt x="791329" y="2395122"/>
                    <a:pt x="742712" y="2395122"/>
                  </a:cubicBezTo>
                  <a:close/>
                  <a:moveTo>
                    <a:pt x="0" y="0"/>
                  </a:moveTo>
                  <a:lnTo>
                    <a:pt x="6096000" y="0"/>
                  </a:lnTo>
                  <a:lnTo>
                    <a:pt x="6096000" y="8124825"/>
                  </a:lnTo>
                  <a:lnTo>
                    <a:pt x="0" y="81248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D92576-0BB9-10DD-F81F-327612841F29}"/>
                </a:ext>
              </a:extLst>
            </p:cNvPr>
            <p:cNvSpPr txBox="1"/>
            <p:nvPr/>
          </p:nvSpPr>
          <p:spPr>
            <a:xfrm>
              <a:off x="584200" y="2438952"/>
              <a:ext cx="46609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IN" sz="2000" dirty="0">
                  <a:latin typeface="Verdana" panose="020B0604030504040204" pitchFamily="34" charset="0"/>
                  <a:ea typeface="Verdana" panose="020B0604030504040204" pitchFamily="34" charset="0"/>
                </a:rPr>
                <a:t>In conclusion, there is a significant impact of fan engagement on players’ performance. </a:t>
              </a:r>
            </a:p>
            <a:p>
              <a:pPr marL="0" indent="0">
                <a:buNone/>
              </a:pPr>
              <a:r>
                <a:rPr lang="en-IN" sz="2000" dirty="0">
                  <a:latin typeface="Verdana" panose="020B0604030504040204" pitchFamily="34" charset="0"/>
                  <a:ea typeface="Verdana" panose="020B0604030504040204" pitchFamily="34" charset="0"/>
                </a:rPr>
                <a:t>If the intensity of fan engagement is high, the player performance is better, and if the intensity of fan engagement is low then the player performance is low.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143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7D0287-8798-6ABD-D0A8-AE0B4F8C9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6825"/>
            <a:ext cx="12192000" cy="81248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BFB0526-FEAF-E126-79F1-BDB3B7F5B4AF}"/>
              </a:ext>
            </a:extLst>
          </p:cNvPr>
          <p:cNvGrpSpPr/>
          <p:nvPr/>
        </p:nvGrpSpPr>
        <p:grpSpPr>
          <a:xfrm>
            <a:off x="5511800" y="-1266825"/>
            <a:ext cx="6680200" cy="8124825"/>
            <a:chOff x="5511800" y="-1266825"/>
            <a:chExt cx="6680200" cy="8124825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0C3DDE3-B592-EA24-863D-FED49DB1051F}"/>
                </a:ext>
              </a:extLst>
            </p:cNvPr>
            <p:cNvSpPr/>
            <p:nvPr/>
          </p:nvSpPr>
          <p:spPr>
            <a:xfrm>
              <a:off x="5511800" y="-1266825"/>
              <a:ext cx="6680200" cy="8124825"/>
            </a:xfrm>
            <a:custGeom>
              <a:avLst/>
              <a:gdLst/>
              <a:ahLst/>
              <a:cxnLst/>
              <a:rect l="l" t="t" r="r" b="b"/>
              <a:pathLst>
                <a:path w="6680200" h="8124825">
                  <a:moveTo>
                    <a:pt x="4642654" y="3387755"/>
                  </a:moveTo>
                  <a:lnTo>
                    <a:pt x="4642654" y="3509645"/>
                  </a:lnTo>
                  <a:lnTo>
                    <a:pt x="4809750" y="3509645"/>
                  </a:lnTo>
                  <a:lnTo>
                    <a:pt x="4809750" y="3387755"/>
                  </a:lnTo>
                  <a:close/>
                  <a:moveTo>
                    <a:pt x="4642654" y="3184828"/>
                  </a:moveTo>
                  <a:lnTo>
                    <a:pt x="4642654" y="3306718"/>
                  </a:lnTo>
                  <a:lnTo>
                    <a:pt x="4809750" y="3306718"/>
                  </a:lnTo>
                  <a:lnTo>
                    <a:pt x="4809750" y="3184828"/>
                  </a:lnTo>
                  <a:close/>
                  <a:moveTo>
                    <a:pt x="2569069" y="3162057"/>
                  </a:moveTo>
                  <a:lnTo>
                    <a:pt x="2608583" y="3290979"/>
                  </a:lnTo>
                  <a:lnTo>
                    <a:pt x="2525202" y="3290979"/>
                  </a:lnTo>
                  <a:close/>
                  <a:moveTo>
                    <a:pt x="3104999" y="3145984"/>
                  </a:moveTo>
                  <a:lnTo>
                    <a:pt x="3121407" y="3145984"/>
                  </a:lnTo>
                  <a:cubicBezTo>
                    <a:pt x="3148642" y="3145984"/>
                    <a:pt x="3167395" y="3146765"/>
                    <a:pt x="3177664" y="3148328"/>
                  </a:cubicBezTo>
                  <a:cubicBezTo>
                    <a:pt x="3188380" y="3149890"/>
                    <a:pt x="3197198" y="3154355"/>
                    <a:pt x="3204118" y="3161722"/>
                  </a:cubicBezTo>
                  <a:cubicBezTo>
                    <a:pt x="3211039" y="3168866"/>
                    <a:pt x="3214499" y="3178465"/>
                    <a:pt x="3214499" y="3190521"/>
                  </a:cubicBezTo>
                  <a:cubicBezTo>
                    <a:pt x="3214499" y="3202576"/>
                    <a:pt x="3211039" y="3212063"/>
                    <a:pt x="3204118" y="3218984"/>
                  </a:cubicBezTo>
                  <a:cubicBezTo>
                    <a:pt x="3197198" y="3226351"/>
                    <a:pt x="3188714" y="3230816"/>
                    <a:pt x="3178669" y="3232378"/>
                  </a:cubicBezTo>
                  <a:cubicBezTo>
                    <a:pt x="3169292" y="3233941"/>
                    <a:pt x="3151433" y="3234722"/>
                    <a:pt x="3125090" y="3234722"/>
                  </a:cubicBezTo>
                  <a:lnTo>
                    <a:pt x="3104999" y="3234722"/>
                  </a:lnTo>
                  <a:close/>
                  <a:moveTo>
                    <a:pt x="542774" y="3145984"/>
                  </a:moveTo>
                  <a:lnTo>
                    <a:pt x="559182" y="3145984"/>
                  </a:lnTo>
                  <a:cubicBezTo>
                    <a:pt x="586418" y="3145984"/>
                    <a:pt x="605170" y="3146765"/>
                    <a:pt x="615439" y="3148328"/>
                  </a:cubicBezTo>
                  <a:cubicBezTo>
                    <a:pt x="626155" y="3149890"/>
                    <a:pt x="634973" y="3154355"/>
                    <a:pt x="641894" y="3161722"/>
                  </a:cubicBezTo>
                  <a:cubicBezTo>
                    <a:pt x="648814" y="3168866"/>
                    <a:pt x="652274" y="3178465"/>
                    <a:pt x="652274" y="3190521"/>
                  </a:cubicBezTo>
                  <a:cubicBezTo>
                    <a:pt x="652274" y="3202576"/>
                    <a:pt x="648814" y="3212063"/>
                    <a:pt x="641894" y="3218984"/>
                  </a:cubicBezTo>
                  <a:cubicBezTo>
                    <a:pt x="634973" y="3226351"/>
                    <a:pt x="626490" y="3230816"/>
                    <a:pt x="616444" y="3232378"/>
                  </a:cubicBezTo>
                  <a:cubicBezTo>
                    <a:pt x="607068" y="3233941"/>
                    <a:pt x="589208" y="3234722"/>
                    <a:pt x="562866" y="3234722"/>
                  </a:cubicBezTo>
                  <a:lnTo>
                    <a:pt x="542774" y="3234722"/>
                  </a:lnTo>
                  <a:close/>
                  <a:moveTo>
                    <a:pt x="4020478" y="3043850"/>
                  </a:moveTo>
                  <a:lnTo>
                    <a:pt x="4020478" y="3155360"/>
                  </a:lnTo>
                  <a:lnTo>
                    <a:pt x="4056308" y="3155360"/>
                  </a:lnTo>
                  <a:lnTo>
                    <a:pt x="4056308" y="3398136"/>
                  </a:lnTo>
                  <a:lnTo>
                    <a:pt x="4021148" y="3398136"/>
                  </a:lnTo>
                  <a:lnTo>
                    <a:pt x="4021148" y="3509645"/>
                  </a:lnTo>
                  <a:lnTo>
                    <a:pt x="4266268" y="3509645"/>
                  </a:lnTo>
                  <a:lnTo>
                    <a:pt x="4266268" y="3398136"/>
                  </a:lnTo>
                  <a:lnTo>
                    <a:pt x="4236464" y="3398136"/>
                  </a:lnTo>
                  <a:lnTo>
                    <a:pt x="4236464" y="3321787"/>
                  </a:lnTo>
                  <a:lnTo>
                    <a:pt x="4344290" y="3321787"/>
                  </a:lnTo>
                  <a:lnTo>
                    <a:pt x="4344290" y="3398136"/>
                  </a:lnTo>
                  <a:lnTo>
                    <a:pt x="4314153" y="3398136"/>
                  </a:lnTo>
                  <a:lnTo>
                    <a:pt x="4314153" y="3509645"/>
                  </a:lnTo>
                  <a:lnTo>
                    <a:pt x="4559608" y="3509645"/>
                  </a:lnTo>
                  <a:lnTo>
                    <a:pt x="4559608" y="3398136"/>
                  </a:lnTo>
                  <a:lnTo>
                    <a:pt x="4524447" y="3398136"/>
                  </a:lnTo>
                  <a:lnTo>
                    <a:pt x="4524447" y="3155360"/>
                  </a:lnTo>
                  <a:lnTo>
                    <a:pt x="4559608" y="3155360"/>
                  </a:lnTo>
                  <a:lnTo>
                    <a:pt x="4559608" y="3043850"/>
                  </a:lnTo>
                  <a:lnTo>
                    <a:pt x="4314153" y="3043850"/>
                  </a:lnTo>
                  <a:lnTo>
                    <a:pt x="4314153" y="3155360"/>
                  </a:lnTo>
                  <a:lnTo>
                    <a:pt x="4344290" y="3155360"/>
                  </a:lnTo>
                  <a:lnTo>
                    <a:pt x="4344290" y="3226351"/>
                  </a:lnTo>
                  <a:lnTo>
                    <a:pt x="4236464" y="3226351"/>
                  </a:lnTo>
                  <a:lnTo>
                    <a:pt x="4236464" y="3155360"/>
                  </a:lnTo>
                  <a:lnTo>
                    <a:pt x="4266268" y="3155360"/>
                  </a:lnTo>
                  <a:lnTo>
                    <a:pt x="4266268" y="3043850"/>
                  </a:lnTo>
                  <a:close/>
                  <a:moveTo>
                    <a:pt x="2887003" y="3043850"/>
                  </a:moveTo>
                  <a:lnTo>
                    <a:pt x="2887003" y="3155360"/>
                  </a:lnTo>
                  <a:lnTo>
                    <a:pt x="2924842" y="3155360"/>
                  </a:lnTo>
                  <a:lnTo>
                    <a:pt x="2924842" y="3398136"/>
                  </a:lnTo>
                  <a:lnTo>
                    <a:pt x="2887003" y="3398136"/>
                  </a:lnTo>
                  <a:lnTo>
                    <a:pt x="2887003" y="3509645"/>
                  </a:lnTo>
                  <a:lnTo>
                    <a:pt x="3140160" y="3509645"/>
                  </a:lnTo>
                  <a:lnTo>
                    <a:pt x="3140160" y="3398136"/>
                  </a:lnTo>
                  <a:lnTo>
                    <a:pt x="3104999" y="3398136"/>
                  </a:lnTo>
                  <a:lnTo>
                    <a:pt x="3104999" y="3319443"/>
                  </a:lnTo>
                  <a:lnTo>
                    <a:pt x="3162260" y="3319443"/>
                  </a:lnTo>
                  <a:lnTo>
                    <a:pt x="3263724" y="3509645"/>
                  </a:lnTo>
                  <a:lnTo>
                    <a:pt x="3431490" y="3509645"/>
                  </a:lnTo>
                  <a:lnTo>
                    <a:pt x="3431490" y="3398136"/>
                  </a:lnTo>
                  <a:lnTo>
                    <a:pt x="3398004" y="3398136"/>
                  </a:lnTo>
                  <a:lnTo>
                    <a:pt x="3333710" y="3291649"/>
                  </a:lnTo>
                  <a:cubicBezTo>
                    <a:pt x="3354026" y="3282496"/>
                    <a:pt x="3370434" y="3268209"/>
                    <a:pt x="3382935" y="3248787"/>
                  </a:cubicBezTo>
                  <a:cubicBezTo>
                    <a:pt x="3395437" y="3229141"/>
                    <a:pt x="3401688" y="3207264"/>
                    <a:pt x="3401688" y="3183154"/>
                  </a:cubicBezTo>
                  <a:cubicBezTo>
                    <a:pt x="3401688" y="3151007"/>
                    <a:pt x="3391418" y="3123101"/>
                    <a:pt x="3370880" y="3099438"/>
                  </a:cubicBezTo>
                  <a:cubicBezTo>
                    <a:pt x="3350565" y="3076221"/>
                    <a:pt x="3324111" y="3061152"/>
                    <a:pt x="3291518" y="3054231"/>
                  </a:cubicBezTo>
                  <a:cubicBezTo>
                    <a:pt x="3279909" y="3051775"/>
                    <a:pt x="3267184" y="3049822"/>
                    <a:pt x="3253343" y="3048371"/>
                  </a:cubicBezTo>
                  <a:cubicBezTo>
                    <a:pt x="3239502" y="3046920"/>
                    <a:pt x="3222870" y="3045804"/>
                    <a:pt x="3203448" y="3045022"/>
                  </a:cubicBezTo>
                  <a:cubicBezTo>
                    <a:pt x="3184026" y="3044241"/>
                    <a:pt x="3162930" y="3043850"/>
                    <a:pt x="3140160" y="3043850"/>
                  </a:cubicBezTo>
                  <a:close/>
                  <a:moveTo>
                    <a:pt x="2426082" y="3043850"/>
                  </a:moveTo>
                  <a:lnTo>
                    <a:pt x="2426082" y="3155360"/>
                  </a:lnTo>
                  <a:lnTo>
                    <a:pt x="2463587" y="3155360"/>
                  </a:lnTo>
                  <a:lnTo>
                    <a:pt x="2376188" y="3398136"/>
                  </a:lnTo>
                  <a:lnTo>
                    <a:pt x="2340692" y="3398136"/>
                  </a:lnTo>
                  <a:lnTo>
                    <a:pt x="2340692" y="3509645"/>
                  </a:lnTo>
                  <a:lnTo>
                    <a:pt x="2525202" y="3509645"/>
                  </a:lnTo>
                  <a:lnTo>
                    <a:pt x="2525202" y="3407512"/>
                  </a:lnTo>
                  <a:lnTo>
                    <a:pt x="2487027" y="3407512"/>
                  </a:lnTo>
                  <a:lnTo>
                    <a:pt x="2507454" y="3348911"/>
                  </a:lnTo>
                  <a:lnTo>
                    <a:pt x="2626665" y="3348911"/>
                  </a:lnTo>
                  <a:lnTo>
                    <a:pt x="2644413" y="3407512"/>
                  </a:lnTo>
                  <a:lnTo>
                    <a:pt x="2603560" y="3407512"/>
                  </a:lnTo>
                  <a:lnTo>
                    <a:pt x="2603560" y="3509645"/>
                  </a:lnTo>
                  <a:lnTo>
                    <a:pt x="2846670" y="3509645"/>
                  </a:lnTo>
                  <a:lnTo>
                    <a:pt x="2846670" y="3398136"/>
                  </a:lnTo>
                  <a:lnTo>
                    <a:pt x="2812514" y="3398136"/>
                  </a:lnTo>
                  <a:lnTo>
                    <a:pt x="2723441" y="3155360"/>
                  </a:lnTo>
                  <a:lnTo>
                    <a:pt x="2760945" y="3155360"/>
                  </a:lnTo>
                  <a:lnTo>
                    <a:pt x="2760945" y="3043850"/>
                  </a:lnTo>
                  <a:close/>
                  <a:moveTo>
                    <a:pt x="1849113" y="3043850"/>
                  </a:moveTo>
                  <a:lnTo>
                    <a:pt x="1849113" y="3155360"/>
                  </a:lnTo>
                  <a:lnTo>
                    <a:pt x="1885948" y="3155360"/>
                  </a:lnTo>
                  <a:lnTo>
                    <a:pt x="1885948" y="3398136"/>
                  </a:lnTo>
                  <a:lnTo>
                    <a:pt x="1849783" y="3398136"/>
                  </a:lnTo>
                  <a:lnTo>
                    <a:pt x="1849783" y="3509645"/>
                  </a:lnTo>
                  <a:lnTo>
                    <a:pt x="2294146" y="3509645"/>
                  </a:lnTo>
                  <a:lnTo>
                    <a:pt x="2294146" y="3360631"/>
                  </a:lnTo>
                  <a:lnTo>
                    <a:pt x="2171921" y="3360631"/>
                  </a:lnTo>
                  <a:lnTo>
                    <a:pt x="2171921" y="3398136"/>
                  </a:lnTo>
                  <a:lnTo>
                    <a:pt x="2066104" y="3398136"/>
                  </a:lnTo>
                  <a:lnTo>
                    <a:pt x="2066104" y="3321787"/>
                  </a:lnTo>
                  <a:lnTo>
                    <a:pt x="2158192" y="3321787"/>
                  </a:lnTo>
                  <a:lnTo>
                    <a:pt x="2158192" y="3227021"/>
                  </a:lnTo>
                  <a:lnTo>
                    <a:pt x="2066104" y="3227021"/>
                  </a:lnTo>
                  <a:lnTo>
                    <a:pt x="2066104" y="3155360"/>
                  </a:lnTo>
                  <a:lnTo>
                    <a:pt x="2171921" y="3155360"/>
                  </a:lnTo>
                  <a:lnTo>
                    <a:pt x="2171921" y="3192865"/>
                  </a:lnTo>
                  <a:lnTo>
                    <a:pt x="2294146" y="3192865"/>
                  </a:lnTo>
                  <a:lnTo>
                    <a:pt x="2294146" y="3043850"/>
                  </a:lnTo>
                  <a:close/>
                  <a:moveTo>
                    <a:pt x="906138" y="3043850"/>
                  </a:moveTo>
                  <a:lnTo>
                    <a:pt x="906138" y="3155360"/>
                  </a:lnTo>
                  <a:lnTo>
                    <a:pt x="942973" y="3155360"/>
                  </a:lnTo>
                  <a:lnTo>
                    <a:pt x="942973" y="3398136"/>
                  </a:lnTo>
                  <a:lnTo>
                    <a:pt x="906808" y="3398136"/>
                  </a:lnTo>
                  <a:lnTo>
                    <a:pt x="906808" y="3509645"/>
                  </a:lnTo>
                  <a:lnTo>
                    <a:pt x="1351171" y="3509645"/>
                  </a:lnTo>
                  <a:lnTo>
                    <a:pt x="1351171" y="3360631"/>
                  </a:lnTo>
                  <a:lnTo>
                    <a:pt x="1228946" y="3360631"/>
                  </a:lnTo>
                  <a:lnTo>
                    <a:pt x="1228946" y="3398136"/>
                  </a:lnTo>
                  <a:lnTo>
                    <a:pt x="1123129" y="3398136"/>
                  </a:lnTo>
                  <a:lnTo>
                    <a:pt x="1123129" y="3321787"/>
                  </a:lnTo>
                  <a:lnTo>
                    <a:pt x="1215217" y="3321787"/>
                  </a:lnTo>
                  <a:lnTo>
                    <a:pt x="1215217" y="3227021"/>
                  </a:lnTo>
                  <a:lnTo>
                    <a:pt x="1123129" y="3227021"/>
                  </a:lnTo>
                  <a:lnTo>
                    <a:pt x="1123129" y="3155360"/>
                  </a:lnTo>
                  <a:lnTo>
                    <a:pt x="1228946" y="3155360"/>
                  </a:lnTo>
                  <a:lnTo>
                    <a:pt x="1228946" y="3192865"/>
                  </a:lnTo>
                  <a:lnTo>
                    <a:pt x="1351171" y="3192865"/>
                  </a:lnTo>
                  <a:lnTo>
                    <a:pt x="1351171" y="3043850"/>
                  </a:lnTo>
                  <a:close/>
                  <a:moveTo>
                    <a:pt x="324778" y="3043850"/>
                  </a:moveTo>
                  <a:lnTo>
                    <a:pt x="324778" y="3155360"/>
                  </a:lnTo>
                  <a:lnTo>
                    <a:pt x="362618" y="3155360"/>
                  </a:lnTo>
                  <a:lnTo>
                    <a:pt x="362618" y="3398136"/>
                  </a:lnTo>
                  <a:lnTo>
                    <a:pt x="324778" y="3398136"/>
                  </a:lnTo>
                  <a:lnTo>
                    <a:pt x="324778" y="3509645"/>
                  </a:lnTo>
                  <a:lnTo>
                    <a:pt x="577935" y="3509645"/>
                  </a:lnTo>
                  <a:lnTo>
                    <a:pt x="577935" y="3398136"/>
                  </a:lnTo>
                  <a:lnTo>
                    <a:pt x="542774" y="3398136"/>
                  </a:lnTo>
                  <a:lnTo>
                    <a:pt x="542774" y="3319443"/>
                  </a:lnTo>
                  <a:lnTo>
                    <a:pt x="600036" y="3319443"/>
                  </a:lnTo>
                  <a:lnTo>
                    <a:pt x="701499" y="3509645"/>
                  </a:lnTo>
                  <a:lnTo>
                    <a:pt x="869266" y="3509645"/>
                  </a:lnTo>
                  <a:lnTo>
                    <a:pt x="869266" y="3398136"/>
                  </a:lnTo>
                  <a:lnTo>
                    <a:pt x="835779" y="3398136"/>
                  </a:lnTo>
                  <a:lnTo>
                    <a:pt x="771486" y="3291649"/>
                  </a:lnTo>
                  <a:cubicBezTo>
                    <a:pt x="791801" y="3282496"/>
                    <a:pt x="808209" y="3268209"/>
                    <a:pt x="820710" y="3248787"/>
                  </a:cubicBezTo>
                  <a:cubicBezTo>
                    <a:pt x="833212" y="3229141"/>
                    <a:pt x="839463" y="3207264"/>
                    <a:pt x="839463" y="3183154"/>
                  </a:cubicBezTo>
                  <a:cubicBezTo>
                    <a:pt x="839463" y="3151007"/>
                    <a:pt x="829194" y="3123101"/>
                    <a:pt x="808655" y="3099438"/>
                  </a:cubicBezTo>
                  <a:cubicBezTo>
                    <a:pt x="788340" y="3076221"/>
                    <a:pt x="761886" y="3061152"/>
                    <a:pt x="729293" y="3054231"/>
                  </a:cubicBezTo>
                  <a:cubicBezTo>
                    <a:pt x="717684" y="3051775"/>
                    <a:pt x="704959" y="3049822"/>
                    <a:pt x="691118" y="3048371"/>
                  </a:cubicBezTo>
                  <a:cubicBezTo>
                    <a:pt x="677277" y="3046920"/>
                    <a:pt x="660646" y="3045804"/>
                    <a:pt x="641224" y="3045022"/>
                  </a:cubicBezTo>
                  <a:cubicBezTo>
                    <a:pt x="621802" y="3044241"/>
                    <a:pt x="600705" y="3043850"/>
                    <a:pt x="577935" y="3043850"/>
                  </a:cubicBezTo>
                  <a:close/>
                  <a:moveTo>
                    <a:pt x="1562805" y="3037823"/>
                  </a:moveTo>
                  <a:cubicBezTo>
                    <a:pt x="1521952" y="3037823"/>
                    <a:pt x="1487572" y="3049990"/>
                    <a:pt x="1459667" y="3074323"/>
                  </a:cubicBezTo>
                  <a:cubicBezTo>
                    <a:pt x="1431538" y="3098656"/>
                    <a:pt x="1417474" y="3132478"/>
                    <a:pt x="1417474" y="3175787"/>
                  </a:cubicBezTo>
                  <a:cubicBezTo>
                    <a:pt x="1417474" y="3199897"/>
                    <a:pt x="1423390" y="3221886"/>
                    <a:pt x="1435222" y="3241755"/>
                  </a:cubicBezTo>
                  <a:cubicBezTo>
                    <a:pt x="1447054" y="3261846"/>
                    <a:pt x="1461341" y="3277585"/>
                    <a:pt x="1478084" y="3288970"/>
                  </a:cubicBezTo>
                  <a:cubicBezTo>
                    <a:pt x="1495944" y="3301472"/>
                    <a:pt x="1523849" y="3316317"/>
                    <a:pt x="1561800" y="3333507"/>
                  </a:cubicBezTo>
                  <a:cubicBezTo>
                    <a:pt x="1591938" y="3346902"/>
                    <a:pt x="1611695" y="3357394"/>
                    <a:pt x="1621071" y="3364984"/>
                  </a:cubicBezTo>
                  <a:cubicBezTo>
                    <a:pt x="1629777" y="3371905"/>
                    <a:pt x="1634131" y="3380611"/>
                    <a:pt x="1634131" y="3391104"/>
                  </a:cubicBezTo>
                  <a:cubicBezTo>
                    <a:pt x="1634131" y="3411195"/>
                    <a:pt x="1621629" y="3421241"/>
                    <a:pt x="1596626" y="3421241"/>
                  </a:cubicBezTo>
                  <a:cubicBezTo>
                    <a:pt x="1562023" y="3421241"/>
                    <a:pt x="1538471" y="3400926"/>
                    <a:pt x="1525970" y="3360296"/>
                  </a:cubicBezTo>
                  <a:lnTo>
                    <a:pt x="1421158" y="3360296"/>
                  </a:lnTo>
                  <a:lnTo>
                    <a:pt x="1421158" y="3509645"/>
                  </a:lnTo>
                  <a:lnTo>
                    <a:pt x="1525970" y="3509645"/>
                  </a:lnTo>
                  <a:lnTo>
                    <a:pt x="1525970" y="3479173"/>
                  </a:lnTo>
                  <a:cubicBezTo>
                    <a:pt x="1559233" y="3503506"/>
                    <a:pt x="1596403" y="3515673"/>
                    <a:pt x="1637479" y="3515673"/>
                  </a:cubicBezTo>
                  <a:cubicBezTo>
                    <a:pt x="1681681" y="3515673"/>
                    <a:pt x="1718293" y="3501943"/>
                    <a:pt x="1747314" y="3474485"/>
                  </a:cubicBezTo>
                  <a:cubicBezTo>
                    <a:pt x="1776336" y="3447472"/>
                    <a:pt x="1790847" y="3414433"/>
                    <a:pt x="1790847" y="3375365"/>
                  </a:cubicBezTo>
                  <a:cubicBezTo>
                    <a:pt x="1790847" y="3349915"/>
                    <a:pt x="1784707" y="3326252"/>
                    <a:pt x="1772429" y="3304374"/>
                  </a:cubicBezTo>
                  <a:cubicBezTo>
                    <a:pt x="1767071" y="3294551"/>
                    <a:pt x="1760318" y="3285008"/>
                    <a:pt x="1752170" y="3275743"/>
                  </a:cubicBezTo>
                  <a:cubicBezTo>
                    <a:pt x="1744022" y="3266479"/>
                    <a:pt x="1736041" y="3259279"/>
                    <a:pt x="1728227" y="3254145"/>
                  </a:cubicBezTo>
                  <a:cubicBezTo>
                    <a:pt x="1712824" y="3243652"/>
                    <a:pt x="1682239" y="3227021"/>
                    <a:pt x="1636475" y="3204250"/>
                  </a:cubicBezTo>
                  <a:cubicBezTo>
                    <a:pt x="1602319" y="3187507"/>
                    <a:pt x="1582115" y="3176679"/>
                    <a:pt x="1575864" y="3171768"/>
                  </a:cubicBezTo>
                  <a:cubicBezTo>
                    <a:pt x="1569390" y="3167080"/>
                    <a:pt x="1566153" y="3160048"/>
                    <a:pt x="1566153" y="3150672"/>
                  </a:cubicBezTo>
                  <a:cubicBezTo>
                    <a:pt x="1566153" y="3131250"/>
                    <a:pt x="1577539" y="3121539"/>
                    <a:pt x="1600309" y="3121539"/>
                  </a:cubicBezTo>
                  <a:cubicBezTo>
                    <a:pt x="1632680" y="3121539"/>
                    <a:pt x="1655227" y="3139845"/>
                    <a:pt x="1667952" y="3176456"/>
                  </a:cubicBezTo>
                  <a:lnTo>
                    <a:pt x="1772094" y="3176456"/>
                  </a:lnTo>
                  <a:lnTo>
                    <a:pt x="1772094" y="3043850"/>
                  </a:lnTo>
                  <a:lnTo>
                    <a:pt x="1666612" y="3043850"/>
                  </a:lnTo>
                  <a:lnTo>
                    <a:pt x="1666612" y="3072649"/>
                  </a:lnTo>
                  <a:cubicBezTo>
                    <a:pt x="1638261" y="3049431"/>
                    <a:pt x="1603658" y="3037823"/>
                    <a:pt x="1562805" y="3037823"/>
                  </a:cubicBezTo>
                  <a:close/>
                  <a:moveTo>
                    <a:pt x="3699084" y="3034474"/>
                  </a:moveTo>
                  <a:cubicBezTo>
                    <a:pt x="3631664" y="3034474"/>
                    <a:pt x="3576858" y="3058026"/>
                    <a:pt x="3534666" y="3105130"/>
                  </a:cubicBezTo>
                  <a:cubicBezTo>
                    <a:pt x="3492473" y="3152234"/>
                    <a:pt x="3471376" y="3209496"/>
                    <a:pt x="3471376" y="3276915"/>
                  </a:cubicBezTo>
                  <a:cubicBezTo>
                    <a:pt x="3471376" y="3343888"/>
                    <a:pt x="3492919" y="3400592"/>
                    <a:pt x="3536005" y="3447026"/>
                  </a:cubicBezTo>
                  <a:cubicBezTo>
                    <a:pt x="3578868" y="3493684"/>
                    <a:pt x="3644947" y="3517012"/>
                    <a:pt x="3734244" y="3517012"/>
                  </a:cubicBezTo>
                  <a:cubicBezTo>
                    <a:pt x="3799654" y="3517012"/>
                    <a:pt x="3851000" y="3501050"/>
                    <a:pt x="3888281" y="3469127"/>
                  </a:cubicBezTo>
                  <a:cubicBezTo>
                    <a:pt x="3925116" y="3437426"/>
                    <a:pt x="3948668" y="3396685"/>
                    <a:pt x="3958937" y="3346902"/>
                  </a:cubicBezTo>
                  <a:lnTo>
                    <a:pt x="3838052" y="3304374"/>
                  </a:lnTo>
                  <a:cubicBezTo>
                    <a:pt x="3826220" y="3372463"/>
                    <a:pt x="3797422" y="3406507"/>
                    <a:pt x="3751657" y="3406507"/>
                  </a:cubicBezTo>
                  <a:cubicBezTo>
                    <a:pt x="3699418" y="3406507"/>
                    <a:pt x="3673299" y="3362975"/>
                    <a:pt x="3673299" y="3275911"/>
                  </a:cubicBezTo>
                  <a:cubicBezTo>
                    <a:pt x="3673299" y="3189069"/>
                    <a:pt x="3698525" y="3145649"/>
                    <a:pt x="3748978" y="3145649"/>
                  </a:cubicBezTo>
                  <a:cubicBezTo>
                    <a:pt x="3767284" y="3145649"/>
                    <a:pt x="3783580" y="3151676"/>
                    <a:pt x="3797868" y="3163731"/>
                  </a:cubicBezTo>
                  <a:cubicBezTo>
                    <a:pt x="3812156" y="3176010"/>
                    <a:pt x="3822313" y="3192753"/>
                    <a:pt x="3828341" y="3213961"/>
                  </a:cubicBezTo>
                  <a:lnTo>
                    <a:pt x="3944538" y="3213961"/>
                  </a:lnTo>
                  <a:lnTo>
                    <a:pt x="3944538" y="3043850"/>
                  </a:lnTo>
                  <a:lnTo>
                    <a:pt x="3832694" y="3043850"/>
                  </a:lnTo>
                  <a:lnTo>
                    <a:pt x="3832694" y="3074993"/>
                  </a:lnTo>
                  <a:cubicBezTo>
                    <a:pt x="3798314" y="3047980"/>
                    <a:pt x="3753778" y="3034474"/>
                    <a:pt x="3699084" y="3034474"/>
                  </a:cubicBezTo>
                  <a:close/>
                  <a:moveTo>
                    <a:pt x="2533499" y="2326834"/>
                  </a:moveTo>
                  <a:lnTo>
                    <a:pt x="2549907" y="2326834"/>
                  </a:lnTo>
                  <a:cubicBezTo>
                    <a:pt x="2577143" y="2326834"/>
                    <a:pt x="2595895" y="2327615"/>
                    <a:pt x="2606164" y="2329178"/>
                  </a:cubicBezTo>
                  <a:cubicBezTo>
                    <a:pt x="2616880" y="2330740"/>
                    <a:pt x="2625698" y="2335205"/>
                    <a:pt x="2632618" y="2342572"/>
                  </a:cubicBezTo>
                  <a:cubicBezTo>
                    <a:pt x="2639539" y="2349716"/>
                    <a:pt x="2642999" y="2359315"/>
                    <a:pt x="2642999" y="2371370"/>
                  </a:cubicBezTo>
                  <a:cubicBezTo>
                    <a:pt x="2642999" y="2383426"/>
                    <a:pt x="2639539" y="2392913"/>
                    <a:pt x="2632618" y="2399834"/>
                  </a:cubicBezTo>
                  <a:cubicBezTo>
                    <a:pt x="2625698" y="2407201"/>
                    <a:pt x="2617215" y="2411666"/>
                    <a:pt x="2607169" y="2413228"/>
                  </a:cubicBezTo>
                  <a:cubicBezTo>
                    <a:pt x="2597793" y="2414791"/>
                    <a:pt x="2579933" y="2415572"/>
                    <a:pt x="2553591" y="2415572"/>
                  </a:cubicBezTo>
                  <a:lnTo>
                    <a:pt x="2533499" y="2415572"/>
                  </a:lnTo>
                  <a:close/>
                  <a:moveTo>
                    <a:pt x="2896862" y="2224700"/>
                  </a:moveTo>
                  <a:lnTo>
                    <a:pt x="2896862" y="2336210"/>
                  </a:lnTo>
                  <a:lnTo>
                    <a:pt x="2933698" y="2336210"/>
                  </a:lnTo>
                  <a:lnTo>
                    <a:pt x="2933698" y="2578986"/>
                  </a:lnTo>
                  <a:lnTo>
                    <a:pt x="2897532" y="2578986"/>
                  </a:lnTo>
                  <a:lnTo>
                    <a:pt x="2897532" y="2690495"/>
                  </a:lnTo>
                  <a:lnTo>
                    <a:pt x="3341896" y="2690495"/>
                  </a:lnTo>
                  <a:lnTo>
                    <a:pt x="3341896" y="2541481"/>
                  </a:lnTo>
                  <a:lnTo>
                    <a:pt x="3219671" y="2541481"/>
                  </a:lnTo>
                  <a:lnTo>
                    <a:pt x="3219671" y="2578986"/>
                  </a:lnTo>
                  <a:lnTo>
                    <a:pt x="3113854" y="2578986"/>
                  </a:lnTo>
                  <a:lnTo>
                    <a:pt x="3113854" y="2502637"/>
                  </a:lnTo>
                  <a:lnTo>
                    <a:pt x="3205942" y="2502637"/>
                  </a:lnTo>
                  <a:lnTo>
                    <a:pt x="3205942" y="2407871"/>
                  </a:lnTo>
                  <a:lnTo>
                    <a:pt x="3113854" y="2407871"/>
                  </a:lnTo>
                  <a:lnTo>
                    <a:pt x="3113854" y="2336210"/>
                  </a:lnTo>
                  <a:lnTo>
                    <a:pt x="3219671" y="2336210"/>
                  </a:lnTo>
                  <a:lnTo>
                    <a:pt x="3219671" y="2373715"/>
                  </a:lnTo>
                  <a:lnTo>
                    <a:pt x="3341896" y="2373715"/>
                  </a:lnTo>
                  <a:lnTo>
                    <a:pt x="3341896" y="2224700"/>
                  </a:lnTo>
                  <a:close/>
                  <a:moveTo>
                    <a:pt x="2315503" y="2224700"/>
                  </a:moveTo>
                  <a:lnTo>
                    <a:pt x="2315503" y="2336210"/>
                  </a:lnTo>
                  <a:lnTo>
                    <a:pt x="2353342" y="2336210"/>
                  </a:lnTo>
                  <a:lnTo>
                    <a:pt x="2353342" y="2578986"/>
                  </a:lnTo>
                  <a:lnTo>
                    <a:pt x="2315503" y="2578986"/>
                  </a:lnTo>
                  <a:lnTo>
                    <a:pt x="2315503" y="2690495"/>
                  </a:lnTo>
                  <a:lnTo>
                    <a:pt x="2568660" y="2690495"/>
                  </a:lnTo>
                  <a:lnTo>
                    <a:pt x="2568660" y="2578986"/>
                  </a:lnTo>
                  <a:lnTo>
                    <a:pt x="2533499" y="2578986"/>
                  </a:lnTo>
                  <a:lnTo>
                    <a:pt x="2533499" y="2500293"/>
                  </a:lnTo>
                  <a:lnTo>
                    <a:pt x="2590760" y="2500293"/>
                  </a:lnTo>
                  <a:lnTo>
                    <a:pt x="2692224" y="2690495"/>
                  </a:lnTo>
                  <a:lnTo>
                    <a:pt x="2859991" y="2690495"/>
                  </a:lnTo>
                  <a:lnTo>
                    <a:pt x="2859991" y="2578986"/>
                  </a:lnTo>
                  <a:lnTo>
                    <a:pt x="2826504" y="2578986"/>
                  </a:lnTo>
                  <a:lnTo>
                    <a:pt x="2762210" y="2472499"/>
                  </a:lnTo>
                  <a:cubicBezTo>
                    <a:pt x="2782526" y="2463346"/>
                    <a:pt x="2798934" y="2449059"/>
                    <a:pt x="2811435" y="2429637"/>
                  </a:cubicBezTo>
                  <a:cubicBezTo>
                    <a:pt x="2823937" y="2409991"/>
                    <a:pt x="2830188" y="2388114"/>
                    <a:pt x="2830188" y="2364003"/>
                  </a:cubicBezTo>
                  <a:cubicBezTo>
                    <a:pt x="2830188" y="2331857"/>
                    <a:pt x="2819919" y="2303951"/>
                    <a:pt x="2799380" y="2280288"/>
                  </a:cubicBezTo>
                  <a:cubicBezTo>
                    <a:pt x="2779065" y="2257070"/>
                    <a:pt x="2752611" y="2242002"/>
                    <a:pt x="2720018" y="2235081"/>
                  </a:cubicBezTo>
                  <a:cubicBezTo>
                    <a:pt x="2708409" y="2232625"/>
                    <a:pt x="2695684" y="2230672"/>
                    <a:pt x="2681843" y="2229221"/>
                  </a:cubicBezTo>
                  <a:cubicBezTo>
                    <a:pt x="2668002" y="2227770"/>
                    <a:pt x="2651371" y="2226654"/>
                    <a:pt x="2631949" y="2225872"/>
                  </a:cubicBezTo>
                  <a:cubicBezTo>
                    <a:pt x="2612527" y="2225091"/>
                    <a:pt x="2591430" y="2224700"/>
                    <a:pt x="2568660" y="2224700"/>
                  </a:cubicBezTo>
                  <a:close/>
                  <a:moveTo>
                    <a:pt x="1810157" y="2224700"/>
                  </a:moveTo>
                  <a:lnTo>
                    <a:pt x="1810157" y="2336210"/>
                  </a:lnTo>
                  <a:lnTo>
                    <a:pt x="1845987" y="2336210"/>
                  </a:lnTo>
                  <a:lnTo>
                    <a:pt x="1845987" y="2485559"/>
                  </a:lnTo>
                  <a:cubicBezTo>
                    <a:pt x="1845987" y="2532216"/>
                    <a:pt x="1849783" y="2566819"/>
                    <a:pt x="1857373" y="2589366"/>
                  </a:cubicBezTo>
                  <a:cubicBezTo>
                    <a:pt x="1864740" y="2612584"/>
                    <a:pt x="1876237" y="2632341"/>
                    <a:pt x="1891864" y="2648637"/>
                  </a:cubicBezTo>
                  <a:cubicBezTo>
                    <a:pt x="1907491" y="2665157"/>
                    <a:pt x="1928699" y="2677436"/>
                    <a:pt x="1955488" y="2685472"/>
                  </a:cubicBezTo>
                  <a:cubicBezTo>
                    <a:pt x="1981830" y="2693732"/>
                    <a:pt x="2012080" y="2697862"/>
                    <a:pt x="2046236" y="2697862"/>
                  </a:cubicBezTo>
                  <a:cubicBezTo>
                    <a:pt x="2088652" y="2697862"/>
                    <a:pt x="2124370" y="2690160"/>
                    <a:pt x="2153392" y="2674757"/>
                  </a:cubicBezTo>
                  <a:cubicBezTo>
                    <a:pt x="2182413" y="2659353"/>
                    <a:pt x="2203175" y="2638033"/>
                    <a:pt x="2215676" y="2610798"/>
                  </a:cubicBezTo>
                  <a:cubicBezTo>
                    <a:pt x="2228178" y="2583339"/>
                    <a:pt x="2234429" y="2548067"/>
                    <a:pt x="2234429" y="2504981"/>
                  </a:cubicBezTo>
                  <a:lnTo>
                    <a:pt x="2234429" y="2336210"/>
                  </a:lnTo>
                  <a:lnTo>
                    <a:pt x="2271264" y="2336210"/>
                  </a:lnTo>
                  <a:lnTo>
                    <a:pt x="2271264" y="2224700"/>
                  </a:lnTo>
                  <a:lnTo>
                    <a:pt x="2096130" y="2224700"/>
                  </a:lnTo>
                  <a:lnTo>
                    <a:pt x="2096130" y="2336210"/>
                  </a:lnTo>
                  <a:lnTo>
                    <a:pt x="2119571" y="2336210"/>
                  </a:lnTo>
                  <a:lnTo>
                    <a:pt x="2119571" y="2504311"/>
                  </a:lnTo>
                  <a:cubicBezTo>
                    <a:pt x="2119571" y="2538914"/>
                    <a:pt x="2116110" y="2561796"/>
                    <a:pt x="2109190" y="2572958"/>
                  </a:cubicBezTo>
                  <a:cubicBezTo>
                    <a:pt x="2102269" y="2584343"/>
                    <a:pt x="2091107" y="2590036"/>
                    <a:pt x="2075704" y="2590036"/>
                  </a:cubicBezTo>
                  <a:cubicBezTo>
                    <a:pt x="2057175" y="2590036"/>
                    <a:pt x="2044338" y="2583339"/>
                    <a:pt x="2037194" y="2569944"/>
                  </a:cubicBezTo>
                  <a:cubicBezTo>
                    <a:pt x="2030051" y="2556327"/>
                    <a:pt x="2026479" y="2530765"/>
                    <a:pt x="2026479" y="2493261"/>
                  </a:cubicBezTo>
                  <a:lnTo>
                    <a:pt x="2026479" y="2336210"/>
                  </a:lnTo>
                  <a:lnTo>
                    <a:pt x="2048580" y="2336210"/>
                  </a:lnTo>
                  <a:lnTo>
                    <a:pt x="2048580" y="2224700"/>
                  </a:lnTo>
                  <a:close/>
                  <a:moveTo>
                    <a:pt x="1301835" y="2224700"/>
                  </a:moveTo>
                  <a:lnTo>
                    <a:pt x="1301835" y="2420930"/>
                  </a:lnTo>
                  <a:lnTo>
                    <a:pt x="1389234" y="2420930"/>
                  </a:lnTo>
                  <a:lnTo>
                    <a:pt x="1389234" y="2336210"/>
                  </a:lnTo>
                  <a:lnTo>
                    <a:pt x="1442812" y="2336210"/>
                  </a:lnTo>
                  <a:lnTo>
                    <a:pt x="1442812" y="2578986"/>
                  </a:lnTo>
                  <a:lnTo>
                    <a:pt x="1402628" y="2578986"/>
                  </a:lnTo>
                  <a:lnTo>
                    <a:pt x="1402628" y="2690495"/>
                  </a:lnTo>
                  <a:lnTo>
                    <a:pt x="1664157" y="2690495"/>
                  </a:lnTo>
                  <a:lnTo>
                    <a:pt x="1664157" y="2578986"/>
                  </a:lnTo>
                  <a:lnTo>
                    <a:pt x="1622968" y="2578986"/>
                  </a:lnTo>
                  <a:lnTo>
                    <a:pt x="1622968" y="2336210"/>
                  </a:lnTo>
                  <a:lnTo>
                    <a:pt x="1676212" y="2336210"/>
                  </a:lnTo>
                  <a:lnTo>
                    <a:pt x="1676212" y="2420930"/>
                  </a:lnTo>
                  <a:lnTo>
                    <a:pt x="1763611" y="2420930"/>
                  </a:lnTo>
                  <a:lnTo>
                    <a:pt x="1763611" y="2224700"/>
                  </a:lnTo>
                  <a:close/>
                  <a:moveTo>
                    <a:pt x="800507" y="2224700"/>
                  </a:moveTo>
                  <a:lnTo>
                    <a:pt x="800507" y="2336210"/>
                  </a:lnTo>
                  <a:lnTo>
                    <a:pt x="836337" y="2336210"/>
                  </a:lnTo>
                  <a:lnTo>
                    <a:pt x="836337" y="2485559"/>
                  </a:lnTo>
                  <a:cubicBezTo>
                    <a:pt x="836337" y="2532216"/>
                    <a:pt x="840133" y="2566819"/>
                    <a:pt x="847723" y="2589366"/>
                  </a:cubicBezTo>
                  <a:cubicBezTo>
                    <a:pt x="855090" y="2612584"/>
                    <a:pt x="866587" y="2632341"/>
                    <a:pt x="882214" y="2648637"/>
                  </a:cubicBezTo>
                  <a:cubicBezTo>
                    <a:pt x="897841" y="2665157"/>
                    <a:pt x="919049" y="2677436"/>
                    <a:pt x="945838" y="2685472"/>
                  </a:cubicBezTo>
                  <a:cubicBezTo>
                    <a:pt x="972180" y="2693732"/>
                    <a:pt x="1002430" y="2697862"/>
                    <a:pt x="1036586" y="2697862"/>
                  </a:cubicBezTo>
                  <a:cubicBezTo>
                    <a:pt x="1079002" y="2697862"/>
                    <a:pt x="1114720" y="2690160"/>
                    <a:pt x="1143742" y="2674757"/>
                  </a:cubicBezTo>
                  <a:cubicBezTo>
                    <a:pt x="1172763" y="2659353"/>
                    <a:pt x="1193525" y="2638033"/>
                    <a:pt x="1206027" y="2610798"/>
                  </a:cubicBezTo>
                  <a:cubicBezTo>
                    <a:pt x="1218528" y="2583339"/>
                    <a:pt x="1224779" y="2548067"/>
                    <a:pt x="1224779" y="2504981"/>
                  </a:cubicBezTo>
                  <a:lnTo>
                    <a:pt x="1224779" y="2336210"/>
                  </a:lnTo>
                  <a:lnTo>
                    <a:pt x="1261614" y="2336210"/>
                  </a:lnTo>
                  <a:lnTo>
                    <a:pt x="1261614" y="2224700"/>
                  </a:lnTo>
                  <a:lnTo>
                    <a:pt x="1086480" y="2224700"/>
                  </a:lnTo>
                  <a:lnTo>
                    <a:pt x="1086480" y="2336210"/>
                  </a:lnTo>
                  <a:lnTo>
                    <a:pt x="1109921" y="2336210"/>
                  </a:lnTo>
                  <a:lnTo>
                    <a:pt x="1109921" y="2504311"/>
                  </a:lnTo>
                  <a:cubicBezTo>
                    <a:pt x="1109921" y="2538914"/>
                    <a:pt x="1106460" y="2561796"/>
                    <a:pt x="1099540" y="2572958"/>
                  </a:cubicBezTo>
                  <a:cubicBezTo>
                    <a:pt x="1092619" y="2584343"/>
                    <a:pt x="1081457" y="2590036"/>
                    <a:pt x="1066054" y="2590036"/>
                  </a:cubicBezTo>
                  <a:cubicBezTo>
                    <a:pt x="1047524" y="2590036"/>
                    <a:pt x="1034688" y="2583339"/>
                    <a:pt x="1027544" y="2569944"/>
                  </a:cubicBezTo>
                  <a:cubicBezTo>
                    <a:pt x="1020401" y="2556327"/>
                    <a:pt x="1016829" y="2530765"/>
                    <a:pt x="1016829" y="2493261"/>
                  </a:cubicBezTo>
                  <a:lnTo>
                    <a:pt x="1016829" y="2336210"/>
                  </a:lnTo>
                  <a:lnTo>
                    <a:pt x="1038930" y="2336210"/>
                  </a:lnTo>
                  <a:lnTo>
                    <a:pt x="1038930" y="2224700"/>
                  </a:lnTo>
                  <a:close/>
                  <a:moveTo>
                    <a:pt x="311049" y="2224700"/>
                  </a:moveTo>
                  <a:lnTo>
                    <a:pt x="311049" y="2336210"/>
                  </a:lnTo>
                  <a:lnTo>
                    <a:pt x="361613" y="2336210"/>
                  </a:lnTo>
                  <a:lnTo>
                    <a:pt x="361613" y="2578986"/>
                  </a:lnTo>
                  <a:lnTo>
                    <a:pt x="312723" y="2578986"/>
                  </a:lnTo>
                  <a:lnTo>
                    <a:pt x="312723" y="2690495"/>
                  </a:lnTo>
                  <a:lnTo>
                    <a:pt x="595682" y="2690495"/>
                  </a:lnTo>
                  <a:lnTo>
                    <a:pt x="595682" y="2578986"/>
                  </a:lnTo>
                  <a:lnTo>
                    <a:pt x="541769" y="2578986"/>
                  </a:lnTo>
                  <a:lnTo>
                    <a:pt x="541769" y="2502637"/>
                  </a:lnTo>
                  <a:lnTo>
                    <a:pt x="622137" y="2502637"/>
                  </a:lnTo>
                  <a:lnTo>
                    <a:pt x="622137" y="2407871"/>
                  </a:lnTo>
                  <a:lnTo>
                    <a:pt x="541769" y="2407871"/>
                  </a:lnTo>
                  <a:lnTo>
                    <a:pt x="541769" y="2336210"/>
                  </a:lnTo>
                  <a:lnTo>
                    <a:pt x="645912" y="2336210"/>
                  </a:lnTo>
                  <a:lnTo>
                    <a:pt x="645912" y="2378068"/>
                  </a:lnTo>
                  <a:lnTo>
                    <a:pt x="769811" y="2378068"/>
                  </a:lnTo>
                  <a:lnTo>
                    <a:pt x="769811" y="2224700"/>
                  </a:lnTo>
                  <a:close/>
                  <a:moveTo>
                    <a:pt x="0" y="0"/>
                  </a:moveTo>
                  <a:lnTo>
                    <a:pt x="6680200" y="0"/>
                  </a:lnTo>
                  <a:lnTo>
                    <a:pt x="6680200" y="8124825"/>
                  </a:lnTo>
                  <a:lnTo>
                    <a:pt x="0" y="81248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D0F718-17EB-8498-0D4F-25100C25745F}"/>
                </a:ext>
              </a:extLst>
            </p:cNvPr>
            <p:cNvSpPr txBox="1"/>
            <p:nvPr/>
          </p:nvSpPr>
          <p:spPr>
            <a:xfrm>
              <a:off x="5911269" y="2846386"/>
              <a:ext cx="5683831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Exploration of the long-term psychological effects of real-time engagement on fans and players. </a:t>
              </a:r>
              <a:endParaRPr lang="en-US" sz="18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Virtual reality (VR) and augmented reality (AR) on the fan experience.</a:t>
              </a:r>
              <a:endParaRPr lang="en-US" sz="18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The role of data analytics and artificial intelligence (AI) in personalizing fan experiences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</a:rPr>
                <a:t>C</a:t>
              </a:r>
              <a:r>
                <a:rPr lang="en-US" sz="1800" dirty="0"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ross-cultural studies could provide a deeper understanding of how digital and social media influence sports consumption in different regions.</a:t>
              </a:r>
              <a:endParaRPr lang="en-IN" sz="1800" dirty="0">
                <a:effectLst/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6658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2899D4-670B-54B5-35FE-EA0CEACDA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3412"/>
            <a:ext cx="12192000" cy="812482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D68BB66-AD49-1F8D-BE88-FE42A0946FB7}"/>
              </a:ext>
            </a:extLst>
          </p:cNvPr>
          <p:cNvGrpSpPr/>
          <p:nvPr/>
        </p:nvGrpSpPr>
        <p:grpSpPr>
          <a:xfrm>
            <a:off x="0" y="-125412"/>
            <a:ext cx="12293600" cy="5573712"/>
            <a:chOff x="0" y="-455612"/>
            <a:chExt cx="12192000" cy="628491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D0D2F46-D0AA-9A67-BA42-366ADE2895CC}"/>
                </a:ext>
              </a:extLst>
            </p:cNvPr>
            <p:cNvSpPr/>
            <p:nvPr/>
          </p:nvSpPr>
          <p:spPr>
            <a:xfrm>
              <a:off x="0" y="-455612"/>
              <a:ext cx="12192000" cy="6284912"/>
            </a:xfrm>
            <a:custGeom>
              <a:avLst/>
              <a:gdLst/>
              <a:ahLst/>
              <a:cxnLst/>
              <a:rect l="l" t="t" r="r" b="b"/>
              <a:pathLst>
                <a:path w="12192000" h="6284912">
                  <a:moveTo>
                    <a:pt x="9146893" y="843407"/>
                  </a:moveTo>
                  <a:lnTo>
                    <a:pt x="9146893" y="933132"/>
                  </a:lnTo>
                  <a:lnTo>
                    <a:pt x="9269895" y="933132"/>
                  </a:lnTo>
                  <a:lnTo>
                    <a:pt x="9269895" y="843407"/>
                  </a:lnTo>
                  <a:close/>
                  <a:moveTo>
                    <a:pt x="9146893" y="694030"/>
                  </a:moveTo>
                  <a:lnTo>
                    <a:pt x="9146893" y="783755"/>
                  </a:lnTo>
                  <a:lnTo>
                    <a:pt x="9269895" y="783755"/>
                  </a:lnTo>
                  <a:lnTo>
                    <a:pt x="9269895" y="694030"/>
                  </a:lnTo>
                  <a:close/>
                  <a:moveTo>
                    <a:pt x="7139095" y="677269"/>
                  </a:moveTo>
                  <a:lnTo>
                    <a:pt x="7168182" y="772170"/>
                  </a:lnTo>
                  <a:lnTo>
                    <a:pt x="7106804" y="772170"/>
                  </a:lnTo>
                  <a:close/>
                  <a:moveTo>
                    <a:pt x="489994" y="665437"/>
                  </a:moveTo>
                  <a:lnTo>
                    <a:pt x="502073" y="665437"/>
                  </a:lnTo>
                  <a:cubicBezTo>
                    <a:pt x="522121" y="665437"/>
                    <a:pt x="535925" y="666012"/>
                    <a:pt x="543484" y="667162"/>
                  </a:cubicBezTo>
                  <a:cubicBezTo>
                    <a:pt x="551372" y="668313"/>
                    <a:pt x="557863" y="671599"/>
                    <a:pt x="562957" y="677022"/>
                  </a:cubicBezTo>
                  <a:cubicBezTo>
                    <a:pt x="568052" y="682281"/>
                    <a:pt x="570599" y="689347"/>
                    <a:pt x="570599" y="698221"/>
                  </a:cubicBezTo>
                  <a:cubicBezTo>
                    <a:pt x="570599" y="707095"/>
                    <a:pt x="568052" y="714079"/>
                    <a:pt x="562957" y="719173"/>
                  </a:cubicBezTo>
                  <a:cubicBezTo>
                    <a:pt x="557863" y="724596"/>
                    <a:pt x="551618" y="727883"/>
                    <a:pt x="544224" y="729033"/>
                  </a:cubicBezTo>
                  <a:cubicBezTo>
                    <a:pt x="537322" y="730183"/>
                    <a:pt x="524175" y="730758"/>
                    <a:pt x="504784" y="730758"/>
                  </a:cubicBezTo>
                  <a:lnTo>
                    <a:pt x="489994" y="730758"/>
                  </a:lnTo>
                  <a:close/>
                  <a:moveTo>
                    <a:pt x="8145736" y="663711"/>
                  </a:moveTo>
                  <a:cubicBezTo>
                    <a:pt x="8161183" y="663711"/>
                    <a:pt x="8172440" y="670449"/>
                    <a:pt x="8179506" y="683924"/>
                  </a:cubicBezTo>
                  <a:cubicBezTo>
                    <a:pt x="8186736" y="697563"/>
                    <a:pt x="8190352" y="723199"/>
                    <a:pt x="8190352" y="760831"/>
                  </a:cubicBezTo>
                  <a:cubicBezTo>
                    <a:pt x="8190352" y="799613"/>
                    <a:pt x="8186654" y="825577"/>
                    <a:pt x="8179260" y="838724"/>
                  </a:cubicBezTo>
                  <a:cubicBezTo>
                    <a:pt x="8171865" y="851706"/>
                    <a:pt x="8160690" y="858197"/>
                    <a:pt x="8145736" y="858197"/>
                  </a:cubicBezTo>
                  <a:cubicBezTo>
                    <a:pt x="8130618" y="858197"/>
                    <a:pt x="8119525" y="851460"/>
                    <a:pt x="8112459" y="837984"/>
                  </a:cubicBezTo>
                  <a:cubicBezTo>
                    <a:pt x="8105064" y="824674"/>
                    <a:pt x="8101367" y="798956"/>
                    <a:pt x="8101367" y="760831"/>
                  </a:cubicBezTo>
                  <a:cubicBezTo>
                    <a:pt x="8101367" y="722049"/>
                    <a:pt x="8105064" y="696167"/>
                    <a:pt x="8112459" y="683185"/>
                  </a:cubicBezTo>
                  <a:cubicBezTo>
                    <a:pt x="8119854" y="670202"/>
                    <a:pt x="8130946" y="663711"/>
                    <a:pt x="8145736" y="663711"/>
                  </a:cubicBezTo>
                  <a:close/>
                  <a:moveTo>
                    <a:pt x="4459561" y="663711"/>
                  </a:moveTo>
                  <a:cubicBezTo>
                    <a:pt x="4475009" y="663711"/>
                    <a:pt x="4486265" y="670449"/>
                    <a:pt x="4493331" y="683924"/>
                  </a:cubicBezTo>
                  <a:cubicBezTo>
                    <a:pt x="4500562" y="697563"/>
                    <a:pt x="4504177" y="723199"/>
                    <a:pt x="4504177" y="760831"/>
                  </a:cubicBezTo>
                  <a:cubicBezTo>
                    <a:pt x="4504177" y="799613"/>
                    <a:pt x="4500480" y="825577"/>
                    <a:pt x="4493085" y="838724"/>
                  </a:cubicBezTo>
                  <a:cubicBezTo>
                    <a:pt x="4485690" y="851706"/>
                    <a:pt x="4474515" y="858197"/>
                    <a:pt x="4459561" y="858197"/>
                  </a:cubicBezTo>
                  <a:cubicBezTo>
                    <a:pt x="4444443" y="858197"/>
                    <a:pt x="4433351" y="851460"/>
                    <a:pt x="4426284" y="837984"/>
                  </a:cubicBezTo>
                  <a:cubicBezTo>
                    <a:pt x="4418890" y="824674"/>
                    <a:pt x="4415192" y="798956"/>
                    <a:pt x="4415192" y="760831"/>
                  </a:cubicBezTo>
                  <a:cubicBezTo>
                    <a:pt x="4415192" y="722049"/>
                    <a:pt x="4418890" y="696167"/>
                    <a:pt x="4426284" y="683185"/>
                  </a:cubicBezTo>
                  <a:cubicBezTo>
                    <a:pt x="4433679" y="670202"/>
                    <a:pt x="4444772" y="663711"/>
                    <a:pt x="4459561" y="663711"/>
                  </a:cubicBezTo>
                  <a:close/>
                  <a:moveTo>
                    <a:pt x="3440386" y="663711"/>
                  </a:moveTo>
                  <a:cubicBezTo>
                    <a:pt x="3455834" y="663711"/>
                    <a:pt x="3467090" y="670449"/>
                    <a:pt x="3474156" y="683924"/>
                  </a:cubicBezTo>
                  <a:cubicBezTo>
                    <a:pt x="3481387" y="697563"/>
                    <a:pt x="3485002" y="723199"/>
                    <a:pt x="3485002" y="760831"/>
                  </a:cubicBezTo>
                  <a:cubicBezTo>
                    <a:pt x="3485002" y="799613"/>
                    <a:pt x="3481305" y="825577"/>
                    <a:pt x="3473910" y="838724"/>
                  </a:cubicBezTo>
                  <a:cubicBezTo>
                    <a:pt x="3466515" y="851706"/>
                    <a:pt x="3455341" y="858197"/>
                    <a:pt x="3440386" y="858197"/>
                  </a:cubicBezTo>
                  <a:cubicBezTo>
                    <a:pt x="3425268" y="858197"/>
                    <a:pt x="3414176" y="851460"/>
                    <a:pt x="3407109" y="837984"/>
                  </a:cubicBezTo>
                  <a:cubicBezTo>
                    <a:pt x="3399714" y="824674"/>
                    <a:pt x="3396017" y="798956"/>
                    <a:pt x="3396017" y="760831"/>
                  </a:cubicBezTo>
                  <a:cubicBezTo>
                    <a:pt x="3396017" y="722049"/>
                    <a:pt x="3399714" y="696167"/>
                    <a:pt x="3407109" y="683185"/>
                  </a:cubicBezTo>
                  <a:cubicBezTo>
                    <a:pt x="3414505" y="670202"/>
                    <a:pt x="3425597" y="663711"/>
                    <a:pt x="3440386" y="663711"/>
                  </a:cubicBezTo>
                  <a:close/>
                  <a:moveTo>
                    <a:pt x="8382005" y="590255"/>
                  </a:moveTo>
                  <a:lnTo>
                    <a:pt x="8382005" y="672339"/>
                  </a:lnTo>
                  <a:lnTo>
                    <a:pt x="8412078" y="672339"/>
                  </a:lnTo>
                  <a:lnTo>
                    <a:pt x="8412078" y="851049"/>
                  </a:lnTo>
                  <a:lnTo>
                    <a:pt x="8382005" y="851049"/>
                  </a:lnTo>
                  <a:lnTo>
                    <a:pt x="8382005" y="933132"/>
                  </a:lnTo>
                  <a:lnTo>
                    <a:pt x="8522755" y="933132"/>
                  </a:lnTo>
                  <a:lnTo>
                    <a:pt x="8522755" y="851049"/>
                  </a:lnTo>
                  <a:lnTo>
                    <a:pt x="8492436" y="851049"/>
                  </a:lnTo>
                  <a:lnTo>
                    <a:pt x="8492436" y="730265"/>
                  </a:lnTo>
                  <a:lnTo>
                    <a:pt x="8636883" y="937569"/>
                  </a:lnTo>
                  <a:lnTo>
                    <a:pt x="8749779" y="937569"/>
                  </a:lnTo>
                  <a:lnTo>
                    <a:pt x="8749779" y="672339"/>
                  </a:lnTo>
                  <a:lnTo>
                    <a:pt x="8779605" y="672339"/>
                  </a:lnTo>
                  <a:lnTo>
                    <a:pt x="8779605" y="590255"/>
                  </a:lnTo>
                  <a:lnTo>
                    <a:pt x="8641320" y="590255"/>
                  </a:lnTo>
                  <a:lnTo>
                    <a:pt x="8641320" y="672339"/>
                  </a:lnTo>
                  <a:lnTo>
                    <a:pt x="8669174" y="672339"/>
                  </a:lnTo>
                  <a:lnTo>
                    <a:pt x="8669174" y="769458"/>
                  </a:lnTo>
                  <a:lnTo>
                    <a:pt x="8544447" y="590255"/>
                  </a:lnTo>
                  <a:close/>
                  <a:moveTo>
                    <a:pt x="7716488" y="590255"/>
                  </a:moveTo>
                  <a:lnTo>
                    <a:pt x="7716488" y="672339"/>
                  </a:lnTo>
                  <a:lnTo>
                    <a:pt x="7748039" y="672339"/>
                  </a:lnTo>
                  <a:lnTo>
                    <a:pt x="7748039" y="851049"/>
                  </a:lnTo>
                  <a:lnTo>
                    <a:pt x="7716488" y="851049"/>
                  </a:lnTo>
                  <a:lnTo>
                    <a:pt x="7716488" y="933132"/>
                  </a:lnTo>
                  <a:lnTo>
                    <a:pt x="7911960" y="933132"/>
                  </a:lnTo>
                  <a:lnTo>
                    <a:pt x="7911960" y="851049"/>
                  </a:lnTo>
                  <a:lnTo>
                    <a:pt x="7880654" y="851049"/>
                  </a:lnTo>
                  <a:lnTo>
                    <a:pt x="7880654" y="672339"/>
                  </a:lnTo>
                  <a:lnTo>
                    <a:pt x="7911960" y="672339"/>
                  </a:lnTo>
                  <a:lnTo>
                    <a:pt x="7911960" y="590255"/>
                  </a:lnTo>
                  <a:close/>
                  <a:moveTo>
                    <a:pt x="7336967" y="590255"/>
                  </a:moveTo>
                  <a:lnTo>
                    <a:pt x="7336967" y="734702"/>
                  </a:lnTo>
                  <a:lnTo>
                    <a:pt x="7401302" y="734702"/>
                  </a:lnTo>
                  <a:lnTo>
                    <a:pt x="7401302" y="672339"/>
                  </a:lnTo>
                  <a:lnTo>
                    <a:pt x="7440742" y="672339"/>
                  </a:lnTo>
                  <a:lnTo>
                    <a:pt x="7440742" y="851049"/>
                  </a:lnTo>
                  <a:lnTo>
                    <a:pt x="7411162" y="851049"/>
                  </a:lnTo>
                  <a:lnTo>
                    <a:pt x="7411162" y="933132"/>
                  </a:lnTo>
                  <a:lnTo>
                    <a:pt x="7603676" y="933132"/>
                  </a:lnTo>
                  <a:lnTo>
                    <a:pt x="7603676" y="851049"/>
                  </a:lnTo>
                  <a:lnTo>
                    <a:pt x="7573357" y="851049"/>
                  </a:lnTo>
                  <a:lnTo>
                    <a:pt x="7573357" y="672339"/>
                  </a:lnTo>
                  <a:lnTo>
                    <a:pt x="7612550" y="672339"/>
                  </a:lnTo>
                  <a:lnTo>
                    <a:pt x="7612550" y="734702"/>
                  </a:lnTo>
                  <a:lnTo>
                    <a:pt x="7676886" y="734702"/>
                  </a:lnTo>
                  <a:lnTo>
                    <a:pt x="7676886" y="590255"/>
                  </a:lnTo>
                  <a:close/>
                  <a:moveTo>
                    <a:pt x="7033841" y="590255"/>
                  </a:moveTo>
                  <a:lnTo>
                    <a:pt x="7033841" y="672339"/>
                  </a:lnTo>
                  <a:lnTo>
                    <a:pt x="7061449" y="672339"/>
                  </a:lnTo>
                  <a:lnTo>
                    <a:pt x="6997113" y="851049"/>
                  </a:lnTo>
                  <a:lnTo>
                    <a:pt x="6970984" y="851049"/>
                  </a:lnTo>
                  <a:lnTo>
                    <a:pt x="6970984" y="933132"/>
                  </a:lnTo>
                  <a:lnTo>
                    <a:pt x="7106804" y="933132"/>
                  </a:lnTo>
                  <a:lnTo>
                    <a:pt x="7106804" y="857951"/>
                  </a:lnTo>
                  <a:lnTo>
                    <a:pt x="7078703" y="857951"/>
                  </a:lnTo>
                  <a:lnTo>
                    <a:pt x="7093740" y="814814"/>
                  </a:lnTo>
                  <a:lnTo>
                    <a:pt x="7181493" y="814814"/>
                  </a:lnTo>
                  <a:lnTo>
                    <a:pt x="7194557" y="857951"/>
                  </a:lnTo>
                  <a:lnTo>
                    <a:pt x="7164484" y="857951"/>
                  </a:lnTo>
                  <a:lnTo>
                    <a:pt x="7164484" y="933132"/>
                  </a:lnTo>
                  <a:lnTo>
                    <a:pt x="7343441" y="933132"/>
                  </a:lnTo>
                  <a:lnTo>
                    <a:pt x="7343441" y="851049"/>
                  </a:lnTo>
                  <a:lnTo>
                    <a:pt x="7318298" y="851049"/>
                  </a:lnTo>
                  <a:lnTo>
                    <a:pt x="7252730" y="672339"/>
                  </a:lnTo>
                  <a:lnTo>
                    <a:pt x="7280338" y="672339"/>
                  </a:lnTo>
                  <a:lnTo>
                    <a:pt x="7280338" y="590255"/>
                  </a:lnTo>
                  <a:close/>
                  <a:moveTo>
                    <a:pt x="6632117" y="590255"/>
                  </a:moveTo>
                  <a:lnTo>
                    <a:pt x="6632117" y="734702"/>
                  </a:lnTo>
                  <a:lnTo>
                    <a:pt x="6696452" y="734702"/>
                  </a:lnTo>
                  <a:lnTo>
                    <a:pt x="6696452" y="672339"/>
                  </a:lnTo>
                  <a:lnTo>
                    <a:pt x="6735892" y="672339"/>
                  </a:lnTo>
                  <a:lnTo>
                    <a:pt x="6735892" y="851049"/>
                  </a:lnTo>
                  <a:lnTo>
                    <a:pt x="6706312" y="851049"/>
                  </a:lnTo>
                  <a:lnTo>
                    <a:pt x="6706312" y="933132"/>
                  </a:lnTo>
                  <a:lnTo>
                    <a:pt x="6898826" y="933132"/>
                  </a:lnTo>
                  <a:lnTo>
                    <a:pt x="6898826" y="851049"/>
                  </a:lnTo>
                  <a:lnTo>
                    <a:pt x="6868507" y="851049"/>
                  </a:lnTo>
                  <a:lnTo>
                    <a:pt x="6868507" y="672339"/>
                  </a:lnTo>
                  <a:lnTo>
                    <a:pt x="6907700" y="672339"/>
                  </a:lnTo>
                  <a:lnTo>
                    <a:pt x="6907700" y="734702"/>
                  </a:lnTo>
                  <a:lnTo>
                    <a:pt x="6972036" y="734702"/>
                  </a:lnTo>
                  <a:lnTo>
                    <a:pt x="6972036" y="590255"/>
                  </a:lnTo>
                  <a:close/>
                  <a:moveTo>
                    <a:pt x="6402038" y="590255"/>
                  </a:moveTo>
                  <a:lnTo>
                    <a:pt x="6402038" y="672339"/>
                  </a:lnTo>
                  <a:lnTo>
                    <a:pt x="6433589" y="672339"/>
                  </a:lnTo>
                  <a:lnTo>
                    <a:pt x="6433589" y="851049"/>
                  </a:lnTo>
                  <a:lnTo>
                    <a:pt x="6402038" y="851049"/>
                  </a:lnTo>
                  <a:lnTo>
                    <a:pt x="6402038" y="933132"/>
                  </a:lnTo>
                  <a:lnTo>
                    <a:pt x="6597510" y="933132"/>
                  </a:lnTo>
                  <a:lnTo>
                    <a:pt x="6597510" y="851049"/>
                  </a:lnTo>
                  <a:lnTo>
                    <a:pt x="6566204" y="851049"/>
                  </a:lnTo>
                  <a:lnTo>
                    <a:pt x="6566204" y="672339"/>
                  </a:lnTo>
                  <a:lnTo>
                    <a:pt x="6597510" y="672339"/>
                  </a:lnTo>
                  <a:lnTo>
                    <a:pt x="6597510" y="590255"/>
                  </a:lnTo>
                  <a:close/>
                  <a:moveTo>
                    <a:pt x="5843514" y="590255"/>
                  </a:moveTo>
                  <a:lnTo>
                    <a:pt x="5843514" y="672339"/>
                  </a:lnTo>
                  <a:lnTo>
                    <a:pt x="5870628" y="672339"/>
                  </a:lnTo>
                  <a:lnTo>
                    <a:pt x="5870628" y="851049"/>
                  </a:lnTo>
                  <a:lnTo>
                    <a:pt x="5844253" y="851049"/>
                  </a:lnTo>
                  <a:lnTo>
                    <a:pt x="5844253" y="933132"/>
                  </a:lnTo>
                  <a:lnTo>
                    <a:pt x="5977115" y="933132"/>
                  </a:lnTo>
                  <a:lnTo>
                    <a:pt x="5977115" y="851049"/>
                  </a:lnTo>
                  <a:lnTo>
                    <a:pt x="5950000" y="851049"/>
                  </a:lnTo>
                  <a:lnTo>
                    <a:pt x="5950000" y="661986"/>
                  </a:lnTo>
                  <a:lnTo>
                    <a:pt x="6052543" y="933132"/>
                  </a:lnTo>
                  <a:lnTo>
                    <a:pt x="6103814" y="933132"/>
                  </a:lnTo>
                  <a:lnTo>
                    <a:pt x="6207343" y="659521"/>
                  </a:lnTo>
                  <a:lnTo>
                    <a:pt x="6207343" y="851049"/>
                  </a:lnTo>
                  <a:lnTo>
                    <a:pt x="6179982" y="851049"/>
                  </a:lnTo>
                  <a:lnTo>
                    <a:pt x="6179982" y="933132"/>
                  </a:lnTo>
                  <a:lnTo>
                    <a:pt x="6358938" y="933132"/>
                  </a:lnTo>
                  <a:lnTo>
                    <a:pt x="6358938" y="851049"/>
                  </a:lnTo>
                  <a:lnTo>
                    <a:pt x="6331330" y="851049"/>
                  </a:lnTo>
                  <a:lnTo>
                    <a:pt x="6331330" y="672339"/>
                  </a:lnTo>
                  <a:lnTo>
                    <a:pt x="6358199" y="672339"/>
                  </a:lnTo>
                  <a:lnTo>
                    <a:pt x="6358199" y="590255"/>
                  </a:lnTo>
                  <a:lnTo>
                    <a:pt x="6152620" y="590255"/>
                  </a:lnTo>
                  <a:lnTo>
                    <a:pt x="6100856" y="722624"/>
                  </a:lnTo>
                  <a:lnTo>
                    <a:pt x="6050324" y="590255"/>
                  </a:lnTo>
                  <a:close/>
                  <a:moveTo>
                    <a:pt x="5611463" y="590255"/>
                  </a:moveTo>
                  <a:lnTo>
                    <a:pt x="5611463" y="672339"/>
                  </a:lnTo>
                  <a:lnTo>
                    <a:pt x="5643014" y="672339"/>
                  </a:lnTo>
                  <a:lnTo>
                    <a:pt x="5643014" y="851049"/>
                  </a:lnTo>
                  <a:lnTo>
                    <a:pt x="5611463" y="851049"/>
                  </a:lnTo>
                  <a:lnTo>
                    <a:pt x="5611463" y="933132"/>
                  </a:lnTo>
                  <a:lnTo>
                    <a:pt x="5806935" y="933132"/>
                  </a:lnTo>
                  <a:lnTo>
                    <a:pt x="5806935" y="851049"/>
                  </a:lnTo>
                  <a:lnTo>
                    <a:pt x="5775629" y="851049"/>
                  </a:lnTo>
                  <a:lnTo>
                    <a:pt x="5775629" y="672339"/>
                  </a:lnTo>
                  <a:lnTo>
                    <a:pt x="5806935" y="672339"/>
                  </a:lnTo>
                  <a:lnTo>
                    <a:pt x="5806935" y="590255"/>
                  </a:lnTo>
                  <a:close/>
                  <a:moveTo>
                    <a:pt x="5259284" y="590255"/>
                  </a:moveTo>
                  <a:lnTo>
                    <a:pt x="5259284" y="672339"/>
                  </a:lnTo>
                  <a:lnTo>
                    <a:pt x="5290096" y="672339"/>
                  </a:lnTo>
                  <a:lnTo>
                    <a:pt x="5290096" y="851049"/>
                  </a:lnTo>
                  <a:lnTo>
                    <a:pt x="5259284" y="851049"/>
                  </a:lnTo>
                  <a:lnTo>
                    <a:pt x="5259284" y="933132"/>
                  </a:lnTo>
                  <a:lnTo>
                    <a:pt x="5585646" y="933132"/>
                  </a:lnTo>
                  <a:lnTo>
                    <a:pt x="5585646" y="796080"/>
                  </a:lnTo>
                  <a:lnTo>
                    <a:pt x="5503809" y="796080"/>
                  </a:lnTo>
                  <a:lnTo>
                    <a:pt x="5503809" y="851049"/>
                  </a:lnTo>
                  <a:lnTo>
                    <a:pt x="5422712" y="851049"/>
                  </a:lnTo>
                  <a:lnTo>
                    <a:pt x="5422712" y="672339"/>
                  </a:lnTo>
                  <a:lnTo>
                    <a:pt x="5455249" y="672339"/>
                  </a:lnTo>
                  <a:lnTo>
                    <a:pt x="5455249" y="590255"/>
                  </a:lnTo>
                  <a:close/>
                  <a:moveTo>
                    <a:pt x="4695831" y="590255"/>
                  </a:moveTo>
                  <a:lnTo>
                    <a:pt x="4695831" y="672339"/>
                  </a:lnTo>
                  <a:lnTo>
                    <a:pt x="4725903" y="672339"/>
                  </a:lnTo>
                  <a:lnTo>
                    <a:pt x="4725903" y="851049"/>
                  </a:lnTo>
                  <a:lnTo>
                    <a:pt x="4695831" y="851049"/>
                  </a:lnTo>
                  <a:lnTo>
                    <a:pt x="4695831" y="933132"/>
                  </a:lnTo>
                  <a:lnTo>
                    <a:pt x="4836580" y="933132"/>
                  </a:lnTo>
                  <a:lnTo>
                    <a:pt x="4836580" y="851049"/>
                  </a:lnTo>
                  <a:lnTo>
                    <a:pt x="4806261" y="851049"/>
                  </a:lnTo>
                  <a:lnTo>
                    <a:pt x="4806261" y="730265"/>
                  </a:lnTo>
                  <a:lnTo>
                    <a:pt x="4950708" y="937569"/>
                  </a:lnTo>
                  <a:lnTo>
                    <a:pt x="5063603" y="937569"/>
                  </a:lnTo>
                  <a:lnTo>
                    <a:pt x="5063603" y="672339"/>
                  </a:lnTo>
                  <a:lnTo>
                    <a:pt x="5093429" y="672339"/>
                  </a:lnTo>
                  <a:lnTo>
                    <a:pt x="5093429" y="590255"/>
                  </a:lnTo>
                  <a:lnTo>
                    <a:pt x="4955145" y="590255"/>
                  </a:lnTo>
                  <a:lnTo>
                    <a:pt x="4955145" y="672339"/>
                  </a:lnTo>
                  <a:lnTo>
                    <a:pt x="4983000" y="672339"/>
                  </a:lnTo>
                  <a:lnTo>
                    <a:pt x="4983000" y="769458"/>
                  </a:lnTo>
                  <a:lnTo>
                    <a:pt x="4858272" y="590255"/>
                  </a:lnTo>
                  <a:close/>
                  <a:moveTo>
                    <a:pt x="3676656" y="590255"/>
                  </a:moveTo>
                  <a:lnTo>
                    <a:pt x="3676656" y="672339"/>
                  </a:lnTo>
                  <a:lnTo>
                    <a:pt x="3706728" y="672339"/>
                  </a:lnTo>
                  <a:lnTo>
                    <a:pt x="3706728" y="851049"/>
                  </a:lnTo>
                  <a:lnTo>
                    <a:pt x="3676656" y="851049"/>
                  </a:lnTo>
                  <a:lnTo>
                    <a:pt x="3676656" y="933132"/>
                  </a:lnTo>
                  <a:lnTo>
                    <a:pt x="3817405" y="933132"/>
                  </a:lnTo>
                  <a:lnTo>
                    <a:pt x="3817405" y="851049"/>
                  </a:lnTo>
                  <a:lnTo>
                    <a:pt x="3787086" y="851049"/>
                  </a:lnTo>
                  <a:lnTo>
                    <a:pt x="3787086" y="730265"/>
                  </a:lnTo>
                  <a:lnTo>
                    <a:pt x="3931533" y="937569"/>
                  </a:lnTo>
                  <a:lnTo>
                    <a:pt x="4044429" y="937569"/>
                  </a:lnTo>
                  <a:lnTo>
                    <a:pt x="4044429" y="672339"/>
                  </a:lnTo>
                  <a:lnTo>
                    <a:pt x="4074255" y="672339"/>
                  </a:lnTo>
                  <a:lnTo>
                    <a:pt x="4074255" y="590255"/>
                  </a:lnTo>
                  <a:lnTo>
                    <a:pt x="3935970" y="590255"/>
                  </a:lnTo>
                  <a:lnTo>
                    <a:pt x="3935970" y="672339"/>
                  </a:lnTo>
                  <a:lnTo>
                    <a:pt x="3963824" y="672339"/>
                  </a:lnTo>
                  <a:lnTo>
                    <a:pt x="3963824" y="769458"/>
                  </a:lnTo>
                  <a:lnTo>
                    <a:pt x="3839097" y="590255"/>
                  </a:lnTo>
                  <a:close/>
                  <a:moveTo>
                    <a:pt x="3011138" y="590255"/>
                  </a:moveTo>
                  <a:lnTo>
                    <a:pt x="3011138" y="672339"/>
                  </a:lnTo>
                  <a:lnTo>
                    <a:pt x="3042690" y="672339"/>
                  </a:lnTo>
                  <a:lnTo>
                    <a:pt x="3042690" y="851049"/>
                  </a:lnTo>
                  <a:lnTo>
                    <a:pt x="3011138" y="851049"/>
                  </a:lnTo>
                  <a:lnTo>
                    <a:pt x="3011138" y="933132"/>
                  </a:lnTo>
                  <a:lnTo>
                    <a:pt x="3206610" y="933132"/>
                  </a:lnTo>
                  <a:lnTo>
                    <a:pt x="3206610" y="851049"/>
                  </a:lnTo>
                  <a:lnTo>
                    <a:pt x="3175305" y="851049"/>
                  </a:lnTo>
                  <a:lnTo>
                    <a:pt x="3175305" y="672339"/>
                  </a:lnTo>
                  <a:lnTo>
                    <a:pt x="3206610" y="672339"/>
                  </a:lnTo>
                  <a:lnTo>
                    <a:pt x="3206610" y="590255"/>
                  </a:lnTo>
                  <a:close/>
                  <a:moveTo>
                    <a:pt x="2631617" y="590255"/>
                  </a:moveTo>
                  <a:lnTo>
                    <a:pt x="2631617" y="734702"/>
                  </a:lnTo>
                  <a:lnTo>
                    <a:pt x="2695953" y="734702"/>
                  </a:lnTo>
                  <a:lnTo>
                    <a:pt x="2695953" y="672339"/>
                  </a:lnTo>
                  <a:lnTo>
                    <a:pt x="2735392" y="672339"/>
                  </a:lnTo>
                  <a:lnTo>
                    <a:pt x="2735392" y="851049"/>
                  </a:lnTo>
                  <a:lnTo>
                    <a:pt x="2705813" y="851049"/>
                  </a:lnTo>
                  <a:lnTo>
                    <a:pt x="2705813" y="933132"/>
                  </a:lnTo>
                  <a:lnTo>
                    <a:pt x="2898326" y="933132"/>
                  </a:lnTo>
                  <a:lnTo>
                    <a:pt x="2898326" y="851049"/>
                  </a:lnTo>
                  <a:lnTo>
                    <a:pt x="2868007" y="851049"/>
                  </a:lnTo>
                  <a:lnTo>
                    <a:pt x="2868007" y="672339"/>
                  </a:lnTo>
                  <a:lnTo>
                    <a:pt x="2907201" y="672339"/>
                  </a:lnTo>
                  <a:lnTo>
                    <a:pt x="2907201" y="734702"/>
                  </a:lnTo>
                  <a:lnTo>
                    <a:pt x="2971536" y="734702"/>
                  </a:lnTo>
                  <a:lnTo>
                    <a:pt x="2971536" y="590255"/>
                  </a:lnTo>
                  <a:close/>
                  <a:moveTo>
                    <a:pt x="1853772" y="590255"/>
                  </a:moveTo>
                  <a:lnTo>
                    <a:pt x="1853772" y="672339"/>
                  </a:lnTo>
                  <a:lnTo>
                    <a:pt x="1880886" y="672339"/>
                  </a:lnTo>
                  <a:lnTo>
                    <a:pt x="1880886" y="851049"/>
                  </a:lnTo>
                  <a:lnTo>
                    <a:pt x="1854265" y="851049"/>
                  </a:lnTo>
                  <a:lnTo>
                    <a:pt x="1854265" y="933132"/>
                  </a:lnTo>
                  <a:lnTo>
                    <a:pt x="2181366" y="933132"/>
                  </a:lnTo>
                  <a:lnTo>
                    <a:pt x="2181366" y="823441"/>
                  </a:lnTo>
                  <a:lnTo>
                    <a:pt x="2091394" y="823441"/>
                  </a:lnTo>
                  <a:lnTo>
                    <a:pt x="2091394" y="851049"/>
                  </a:lnTo>
                  <a:lnTo>
                    <a:pt x="2013501" y="851049"/>
                  </a:lnTo>
                  <a:lnTo>
                    <a:pt x="2013501" y="794848"/>
                  </a:lnTo>
                  <a:lnTo>
                    <a:pt x="2081288" y="794848"/>
                  </a:lnTo>
                  <a:lnTo>
                    <a:pt x="2081288" y="725089"/>
                  </a:lnTo>
                  <a:lnTo>
                    <a:pt x="2013501" y="725089"/>
                  </a:lnTo>
                  <a:lnTo>
                    <a:pt x="2013501" y="672339"/>
                  </a:lnTo>
                  <a:lnTo>
                    <a:pt x="2091394" y="672339"/>
                  </a:lnTo>
                  <a:lnTo>
                    <a:pt x="2091394" y="699946"/>
                  </a:lnTo>
                  <a:lnTo>
                    <a:pt x="2181366" y="699946"/>
                  </a:lnTo>
                  <a:lnTo>
                    <a:pt x="2181366" y="590255"/>
                  </a:lnTo>
                  <a:close/>
                  <a:moveTo>
                    <a:pt x="1496910" y="590255"/>
                  </a:moveTo>
                  <a:lnTo>
                    <a:pt x="1496910" y="672339"/>
                  </a:lnTo>
                  <a:lnTo>
                    <a:pt x="1527722" y="672339"/>
                  </a:lnTo>
                  <a:lnTo>
                    <a:pt x="1527722" y="851049"/>
                  </a:lnTo>
                  <a:lnTo>
                    <a:pt x="1496910" y="851049"/>
                  </a:lnTo>
                  <a:lnTo>
                    <a:pt x="1496910" y="933132"/>
                  </a:lnTo>
                  <a:lnTo>
                    <a:pt x="1823271" y="933132"/>
                  </a:lnTo>
                  <a:lnTo>
                    <a:pt x="1823271" y="796080"/>
                  </a:lnTo>
                  <a:lnTo>
                    <a:pt x="1741434" y="796080"/>
                  </a:lnTo>
                  <a:lnTo>
                    <a:pt x="1741434" y="851049"/>
                  </a:lnTo>
                  <a:lnTo>
                    <a:pt x="1660337" y="851049"/>
                  </a:lnTo>
                  <a:lnTo>
                    <a:pt x="1660337" y="672339"/>
                  </a:lnTo>
                  <a:lnTo>
                    <a:pt x="1692875" y="672339"/>
                  </a:lnTo>
                  <a:lnTo>
                    <a:pt x="1692875" y="590255"/>
                  </a:lnTo>
                  <a:close/>
                  <a:moveTo>
                    <a:pt x="1129044" y="590255"/>
                  </a:moveTo>
                  <a:lnTo>
                    <a:pt x="1129044" y="672339"/>
                  </a:lnTo>
                  <a:lnTo>
                    <a:pt x="1166265" y="672339"/>
                  </a:lnTo>
                  <a:lnTo>
                    <a:pt x="1166265" y="851049"/>
                  </a:lnTo>
                  <a:lnTo>
                    <a:pt x="1130276" y="851049"/>
                  </a:lnTo>
                  <a:lnTo>
                    <a:pt x="1130276" y="933132"/>
                  </a:lnTo>
                  <a:lnTo>
                    <a:pt x="1338566" y="933132"/>
                  </a:lnTo>
                  <a:lnTo>
                    <a:pt x="1338566" y="851049"/>
                  </a:lnTo>
                  <a:lnTo>
                    <a:pt x="1298880" y="851049"/>
                  </a:lnTo>
                  <a:lnTo>
                    <a:pt x="1298880" y="794848"/>
                  </a:lnTo>
                  <a:lnTo>
                    <a:pt x="1358039" y="794848"/>
                  </a:lnTo>
                  <a:lnTo>
                    <a:pt x="1358039" y="725089"/>
                  </a:lnTo>
                  <a:lnTo>
                    <a:pt x="1298880" y="725089"/>
                  </a:lnTo>
                  <a:lnTo>
                    <a:pt x="1298880" y="672339"/>
                  </a:lnTo>
                  <a:lnTo>
                    <a:pt x="1375540" y="672339"/>
                  </a:lnTo>
                  <a:lnTo>
                    <a:pt x="1375540" y="703151"/>
                  </a:lnTo>
                  <a:lnTo>
                    <a:pt x="1466744" y="703151"/>
                  </a:lnTo>
                  <a:lnTo>
                    <a:pt x="1466744" y="590255"/>
                  </a:lnTo>
                  <a:close/>
                  <a:moveTo>
                    <a:pt x="758397" y="590255"/>
                  </a:moveTo>
                  <a:lnTo>
                    <a:pt x="758397" y="672339"/>
                  </a:lnTo>
                  <a:lnTo>
                    <a:pt x="785511" y="672339"/>
                  </a:lnTo>
                  <a:lnTo>
                    <a:pt x="785511" y="851049"/>
                  </a:lnTo>
                  <a:lnTo>
                    <a:pt x="758890" y="851049"/>
                  </a:lnTo>
                  <a:lnTo>
                    <a:pt x="758890" y="933132"/>
                  </a:lnTo>
                  <a:lnTo>
                    <a:pt x="1085990" y="933132"/>
                  </a:lnTo>
                  <a:lnTo>
                    <a:pt x="1085990" y="823441"/>
                  </a:lnTo>
                  <a:lnTo>
                    <a:pt x="996019" y="823441"/>
                  </a:lnTo>
                  <a:lnTo>
                    <a:pt x="996019" y="851049"/>
                  </a:lnTo>
                  <a:lnTo>
                    <a:pt x="918126" y="851049"/>
                  </a:lnTo>
                  <a:lnTo>
                    <a:pt x="918126" y="794848"/>
                  </a:lnTo>
                  <a:lnTo>
                    <a:pt x="985913" y="794848"/>
                  </a:lnTo>
                  <a:lnTo>
                    <a:pt x="985913" y="725089"/>
                  </a:lnTo>
                  <a:lnTo>
                    <a:pt x="918126" y="725089"/>
                  </a:lnTo>
                  <a:lnTo>
                    <a:pt x="918126" y="672339"/>
                  </a:lnTo>
                  <a:lnTo>
                    <a:pt x="996019" y="672339"/>
                  </a:lnTo>
                  <a:lnTo>
                    <a:pt x="996019" y="699946"/>
                  </a:lnTo>
                  <a:lnTo>
                    <a:pt x="1085990" y="699946"/>
                  </a:lnTo>
                  <a:lnTo>
                    <a:pt x="1085990" y="590255"/>
                  </a:lnTo>
                  <a:close/>
                  <a:moveTo>
                    <a:pt x="329525" y="590255"/>
                  </a:moveTo>
                  <a:lnTo>
                    <a:pt x="329525" y="672339"/>
                  </a:lnTo>
                  <a:lnTo>
                    <a:pt x="357379" y="672339"/>
                  </a:lnTo>
                  <a:lnTo>
                    <a:pt x="357379" y="851049"/>
                  </a:lnTo>
                  <a:lnTo>
                    <a:pt x="329525" y="851049"/>
                  </a:lnTo>
                  <a:lnTo>
                    <a:pt x="329525" y="933132"/>
                  </a:lnTo>
                  <a:lnTo>
                    <a:pt x="515876" y="933132"/>
                  </a:lnTo>
                  <a:lnTo>
                    <a:pt x="515876" y="851049"/>
                  </a:lnTo>
                  <a:lnTo>
                    <a:pt x="489994" y="851049"/>
                  </a:lnTo>
                  <a:lnTo>
                    <a:pt x="489994" y="793122"/>
                  </a:lnTo>
                  <a:lnTo>
                    <a:pt x="532145" y="793122"/>
                  </a:lnTo>
                  <a:lnTo>
                    <a:pt x="606834" y="933132"/>
                  </a:lnTo>
                  <a:lnTo>
                    <a:pt x="730328" y="933132"/>
                  </a:lnTo>
                  <a:lnTo>
                    <a:pt x="730328" y="851049"/>
                  </a:lnTo>
                  <a:lnTo>
                    <a:pt x="705679" y="851049"/>
                  </a:lnTo>
                  <a:lnTo>
                    <a:pt x="658351" y="772663"/>
                  </a:lnTo>
                  <a:cubicBezTo>
                    <a:pt x="673306" y="765925"/>
                    <a:pt x="685384" y="755408"/>
                    <a:pt x="694586" y="741111"/>
                  </a:cubicBezTo>
                  <a:cubicBezTo>
                    <a:pt x="703789" y="726650"/>
                    <a:pt x="708390" y="710546"/>
                    <a:pt x="708390" y="692798"/>
                  </a:cubicBezTo>
                  <a:cubicBezTo>
                    <a:pt x="708390" y="669134"/>
                    <a:pt x="700831" y="648593"/>
                    <a:pt x="685713" y="631174"/>
                  </a:cubicBezTo>
                  <a:cubicBezTo>
                    <a:pt x="670759" y="614083"/>
                    <a:pt x="651285" y="602991"/>
                    <a:pt x="627293" y="597897"/>
                  </a:cubicBezTo>
                  <a:cubicBezTo>
                    <a:pt x="618748" y="596089"/>
                    <a:pt x="609381" y="594651"/>
                    <a:pt x="599192" y="593583"/>
                  </a:cubicBezTo>
                  <a:cubicBezTo>
                    <a:pt x="589004" y="592515"/>
                    <a:pt x="576761" y="591693"/>
                    <a:pt x="562464" y="591118"/>
                  </a:cubicBezTo>
                  <a:cubicBezTo>
                    <a:pt x="548168" y="590543"/>
                    <a:pt x="532638" y="590255"/>
                    <a:pt x="515876" y="590255"/>
                  </a:cubicBezTo>
                  <a:close/>
                  <a:moveTo>
                    <a:pt x="8921307" y="585818"/>
                  </a:moveTo>
                  <a:cubicBezTo>
                    <a:pt x="8891234" y="585818"/>
                    <a:pt x="8865927" y="594774"/>
                    <a:pt x="8845386" y="612687"/>
                  </a:cubicBezTo>
                  <a:cubicBezTo>
                    <a:pt x="8824680" y="630599"/>
                    <a:pt x="8814327" y="655495"/>
                    <a:pt x="8814327" y="687375"/>
                  </a:cubicBezTo>
                  <a:cubicBezTo>
                    <a:pt x="8814327" y="705123"/>
                    <a:pt x="8818682" y="721309"/>
                    <a:pt x="8827392" y="735935"/>
                  </a:cubicBezTo>
                  <a:cubicBezTo>
                    <a:pt x="8836101" y="750725"/>
                    <a:pt x="8846619" y="762310"/>
                    <a:pt x="8858943" y="770691"/>
                  </a:cubicBezTo>
                  <a:cubicBezTo>
                    <a:pt x="8872090" y="779893"/>
                    <a:pt x="8892631" y="790821"/>
                    <a:pt x="8920568" y="803475"/>
                  </a:cubicBezTo>
                  <a:cubicBezTo>
                    <a:pt x="8942752" y="813335"/>
                    <a:pt x="8957296" y="821058"/>
                    <a:pt x="8964197" y="826646"/>
                  </a:cubicBezTo>
                  <a:cubicBezTo>
                    <a:pt x="8970606" y="831740"/>
                    <a:pt x="8973811" y="838149"/>
                    <a:pt x="8973811" y="845872"/>
                  </a:cubicBezTo>
                  <a:cubicBezTo>
                    <a:pt x="8973811" y="860662"/>
                    <a:pt x="8964608" y="868057"/>
                    <a:pt x="8946203" y="868057"/>
                  </a:cubicBezTo>
                  <a:cubicBezTo>
                    <a:pt x="8920731" y="868057"/>
                    <a:pt x="8903395" y="853103"/>
                    <a:pt x="8894192" y="823195"/>
                  </a:cubicBezTo>
                  <a:lnTo>
                    <a:pt x="8817039" y="823195"/>
                  </a:lnTo>
                  <a:lnTo>
                    <a:pt x="8817039" y="933132"/>
                  </a:lnTo>
                  <a:lnTo>
                    <a:pt x="8894192" y="933132"/>
                  </a:lnTo>
                  <a:lnTo>
                    <a:pt x="8894192" y="910701"/>
                  </a:lnTo>
                  <a:cubicBezTo>
                    <a:pt x="8918678" y="928613"/>
                    <a:pt x="8946039" y="937569"/>
                    <a:pt x="8976276" y="937569"/>
                  </a:cubicBezTo>
                  <a:cubicBezTo>
                    <a:pt x="9008813" y="937569"/>
                    <a:pt x="9035763" y="927463"/>
                    <a:pt x="9057127" y="907250"/>
                  </a:cubicBezTo>
                  <a:cubicBezTo>
                    <a:pt x="9078489" y="887366"/>
                    <a:pt x="9089171" y="863045"/>
                    <a:pt x="9089171" y="834287"/>
                  </a:cubicBezTo>
                  <a:cubicBezTo>
                    <a:pt x="9089171" y="815553"/>
                    <a:pt x="9084652" y="798134"/>
                    <a:pt x="9075614" y="782030"/>
                  </a:cubicBezTo>
                  <a:cubicBezTo>
                    <a:pt x="9071670" y="774799"/>
                    <a:pt x="9066699" y="767774"/>
                    <a:pt x="9060701" y="760954"/>
                  </a:cubicBezTo>
                  <a:cubicBezTo>
                    <a:pt x="9054702" y="754134"/>
                    <a:pt x="9048828" y="748835"/>
                    <a:pt x="9043076" y="745055"/>
                  </a:cubicBezTo>
                  <a:cubicBezTo>
                    <a:pt x="9031737" y="737332"/>
                    <a:pt x="9009224" y="725089"/>
                    <a:pt x="8975536" y="708327"/>
                  </a:cubicBezTo>
                  <a:cubicBezTo>
                    <a:pt x="8950394" y="696002"/>
                    <a:pt x="8935521" y="688032"/>
                    <a:pt x="8930920" y="684417"/>
                  </a:cubicBezTo>
                  <a:cubicBezTo>
                    <a:pt x="8926154" y="680966"/>
                    <a:pt x="8923772" y="675790"/>
                    <a:pt x="8923772" y="668888"/>
                  </a:cubicBezTo>
                  <a:cubicBezTo>
                    <a:pt x="8923772" y="654591"/>
                    <a:pt x="8932153" y="647443"/>
                    <a:pt x="8948915" y="647443"/>
                  </a:cubicBezTo>
                  <a:cubicBezTo>
                    <a:pt x="8972742" y="647443"/>
                    <a:pt x="8989340" y="660918"/>
                    <a:pt x="8998707" y="687868"/>
                  </a:cubicBezTo>
                  <a:lnTo>
                    <a:pt x="9075367" y="687868"/>
                  </a:lnTo>
                  <a:lnTo>
                    <a:pt x="9075367" y="590255"/>
                  </a:lnTo>
                  <a:lnTo>
                    <a:pt x="8997721" y="590255"/>
                  </a:lnTo>
                  <a:lnTo>
                    <a:pt x="8997721" y="611454"/>
                  </a:lnTo>
                  <a:cubicBezTo>
                    <a:pt x="8976851" y="594364"/>
                    <a:pt x="8951380" y="585818"/>
                    <a:pt x="8921307" y="585818"/>
                  </a:cubicBezTo>
                  <a:close/>
                  <a:moveTo>
                    <a:pt x="8145736" y="583353"/>
                  </a:moveTo>
                  <a:cubicBezTo>
                    <a:pt x="8131604" y="583353"/>
                    <a:pt x="8118128" y="584381"/>
                    <a:pt x="8105311" y="586435"/>
                  </a:cubicBezTo>
                  <a:cubicBezTo>
                    <a:pt x="8092493" y="588489"/>
                    <a:pt x="8080620" y="591406"/>
                    <a:pt x="8069692" y="595185"/>
                  </a:cubicBezTo>
                  <a:cubicBezTo>
                    <a:pt x="8058764" y="598965"/>
                    <a:pt x="8048123" y="604059"/>
                    <a:pt x="8037770" y="610468"/>
                  </a:cubicBezTo>
                  <a:cubicBezTo>
                    <a:pt x="8008684" y="628709"/>
                    <a:pt x="7987239" y="651140"/>
                    <a:pt x="7973435" y="677762"/>
                  </a:cubicBezTo>
                  <a:cubicBezTo>
                    <a:pt x="7959467" y="704548"/>
                    <a:pt x="7952483" y="732237"/>
                    <a:pt x="7952483" y="760831"/>
                  </a:cubicBezTo>
                  <a:cubicBezTo>
                    <a:pt x="7952483" y="813088"/>
                    <a:pt x="7970395" y="855732"/>
                    <a:pt x="8006219" y="888763"/>
                  </a:cubicBezTo>
                  <a:cubicBezTo>
                    <a:pt x="8041879" y="921958"/>
                    <a:pt x="8088384" y="938555"/>
                    <a:pt x="8145736" y="938555"/>
                  </a:cubicBezTo>
                  <a:cubicBezTo>
                    <a:pt x="8205060" y="938555"/>
                    <a:pt x="8252141" y="920889"/>
                    <a:pt x="8286979" y="885558"/>
                  </a:cubicBezTo>
                  <a:cubicBezTo>
                    <a:pt x="8321817" y="850227"/>
                    <a:pt x="8339236" y="808651"/>
                    <a:pt x="8339236" y="760831"/>
                  </a:cubicBezTo>
                  <a:cubicBezTo>
                    <a:pt x="8339236" y="737660"/>
                    <a:pt x="8334963" y="715722"/>
                    <a:pt x="8326418" y="695016"/>
                  </a:cubicBezTo>
                  <a:cubicBezTo>
                    <a:pt x="8317873" y="674311"/>
                    <a:pt x="8305219" y="655084"/>
                    <a:pt x="8288458" y="637336"/>
                  </a:cubicBezTo>
                  <a:cubicBezTo>
                    <a:pt x="8254769" y="601348"/>
                    <a:pt x="8207196" y="583353"/>
                    <a:pt x="8145736" y="583353"/>
                  </a:cubicBezTo>
                  <a:close/>
                  <a:moveTo>
                    <a:pt x="4459561" y="583353"/>
                  </a:moveTo>
                  <a:cubicBezTo>
                    <a:pt x="4445429" y="583353"/>
                    <a:pt x="4431954" y="584381"/>
                    <a:pt x="4419136" y="586435"/>
                  </a:cubicBezTo>
                  <a:cubicBezTo>
                    <a:pt x="4406319" y="588489"/>
                    <a:pt x="4394445" y="591406"/>
                    <a:pt x="4383517" y="595185"/>
                  </a:cubicBezTo>
                  <a:cubicBezTo>
                    <a:pt x="4372589" y="598965"/>
                    <a:pt x="4361949" y="604059"/>
                    <a:pt x="4351596" y="610468"/>
                  </a:cubicBezTo>
                  <a:cubicBezTo>
                    <a:pt x="4322509" y="628709"/>
                    <a:pt x="4301064" y="651140"/>
                    <a:pt x="4287260" y="677762"/>
                  </a:cubicBezTo>
                  <a:cubicBezTo>
                    <a:pt x="4273292" y="704548"/>
                    <a:pt x="4266309" y="732237"/>
                    <a:pt x="4266309" y="760831"/>
                  </a:cubicBezTo>
                  <a:cubicBezTo>
                    <a:pt x="4266309" y="813088"/>
                    <a:pt x="4284220" y="855732"/>
                    <a:pt x="4320045" y="888763"/>
                  </a:cubicBezTo>
                  <a:cubicBezTo>
                    <a:pt x="4355704" y="921958"/>
                    <a:pt x="4402210" y="938555"/>
                    <a:pt x="4459561" y="938555"/>
                  </a:cubicBezTo>
                  <a:cubicBezTo>
                    <a:pt x="4518885" y="938555"/>
                    <a:pt x="4565966" y="920889"/>
                    <a:pt x="4600804" y="885558"/>
                  </a:cubicBezTo>
                  <a:cubicBezTo>
                    <a:pt x="4635642" y="850227"/>
                    <a:pt x="4653061" y="808651"/>
                    <a:pt x="4653061" y="760831"/>
                  </a:cubicBezTo>
                  <a:cubicBezTo>
                    <a:pt x="4653061" y="737660"/>
                    <a:pt x="4648788" y="715722"/>
                    <a:pt x="4640243" y="695016"/>
                  </a:cubicBezTo>
                  <a:cubicBezTo>
                    <a:pt x="4631698" y="674311"/>
                    <a:pt x="4619045" y="655084"/>
                    <a:pt x="4602283" y="637336"/>
                  </a:cubicBezTo>
                  <a:cubicBezTo>
                    <a:pt x="4568595" y="601348"/>
                    <a:pt x="4521021" y="583353"/>
                    <a:pt x="4459561" y="583353"/>
                  </a:cubicBezTo>
                  <a:close/>
                  <a:moveTo>
                    <a:pt x="3440386" y="583353"/>
                  </a:moveTo>
                  <a:cubicBezTo>
                    <a:pt x="3426254" y="583353"/>
                    <a:pt x="3412779" y="584381"/>
                    <a:pt x="3399961" y="586435"/>
                  </a:cubicBezTo>
                  <a:cubicBezTo>
                    <a:pt x="3387143" y="588489"/>
                    <a:pt x="3375270" y="591406"/>
                    <a:pt x="3364342" y="595185"/>
                  </a:cubicBezTo>
                  <a:cubicBezTo>
                    <a:pt x="3353414" y="598965"/>
                    <a:pt x="3342774" y="604059"/>
                    <a:pt x="3332421" y="610468"/>
                  </a:cubicBezTo>
                  <a:cubicBezTo>
                    <a:pt x="3303334" y="628709"/>
                    <a:pt x="3281889" y="651140"/>
                    <a:pt x="3268086" y="677762"/>
                  </a:cubicBezTo>
                  <a:cubicBezTo>
                    <a:pt x="3254117" y="704548"/>
                    <a:pt x="3247133" y="732237"/>
                    <a:pt x="3247133" y="760831"/>
                  </a:cubicBezTo>
                  <a:cubicBezTo>
                    <a:pt x="3247133" y="813088"/>
                    <a:pt x="3265045" y="855732"/>
                    <a:pt x="3300870" y="888763"/>
                  </a:cubicBezTo>
                  <a:cubicBezTo>
                    <a:pt x="3336530" y="921958"/>
                    <a:pt x="3383035" y="938555"/>
                    <a:pt x="3440386" y="938555"/>
                  </a:cubicBezTo>
                  <a:cubicBezTo>
                    <a:pt x="3499710" y="938555"/>
                    <a:pt x="3546791" y="920889"/>
                    <a:pt x="3581629" y="885558"/>
                  </a:cubicBezTo>
                  <a:cubicBezTo>
                    <a:pt x="3616467" y="850227"/>
                    <a:pt x="3633887" y="808651"/>
                    <a:pt x="3633887" y="760831"/>
                  </a:cubicBezTo>
                  <a:cubicBezTo>
                    <a:pt x="3633887" y="737660"/>
                    <a:pt x="3629614" y="715722"/>
                    <a:pt x="3621068" y="695016"/>
                  </a:cubicBezTo>
                  <a:cubicBezTo>
                    <a:pt x="3612523" y="674311"/>
                    <a:pt x="3599870" y="655084"/>
                    <a:pt x="3583108" y="637336"/>
                  </a:cubicBezTo>
                  <a:cubicBezTo>
                    <a:pt x="3549420" y="601348"/>
                    <a:pt x="3501846" y="583353"/>
                    <a:pt x="3440386" y="583353"/>
                  </a:cubicBezTo>
                  <a:close/>
                  <a:moveTo>
                    <a:pt x="2404608" y="583353"/>
                  </a:moveTo>
                  <a:cubicBezTo>
                    <a:pt x="2354980" y="583353"/>
                    <a:pt x="2314637" y="600690"/>
                    <a:pt x="2283578" y="635364"/>
                  </a:cubicBezTo>
                  <a:cubicBezTo>
                    <a:pt x="2252519" y="670038"/>
                    <a:pt x="2236990" y="712189"/>
                    <a:pt x="2236990" y="761817"/>
                  </a:cubicBezTo>
                  <a:cubicBezTo>
                    <a:pt x="2236990" y="811116"/>
                    <a:pt x="2252848" y="852856"/>
                    <a:pt x="2284564" y="887037"/>
                  </a:cubicBezTo>
                  <a:cubicBezTo>
                    <a:pt x="2316115" y="921382"/>
                    <a:pt x="2364757" y="938555"/>
                    <a:pt x="2430490" y="938555"/>
                  </a:cubicBezTo>
                  <a:cubicBezTo>
                    <a:pt x="2478639" y="938555"/>
                    <a:pt x="2516435" y="926805"/>
                    <a:pt x="2543878" y="903306"/>
                  </a:cubicBezTo>
                  <a:cubicBezTo>
                    <a:pt x="2570993" y="879971"/>
                    <a:pt x="2588330" y="849981"/>
                    <a:pt x="2595889" y="813335"/>
                  </a:cubicBezTo>
                  <a:lnTo>
                    <a:pt x="2506904" y="782030"/>
                  </a:lnTo>
                  <a:cubicBezTo>
                    <a:pt x="2498194" y="832151"/>
                    <a:pt x="2476996" y="857211"/>
                    <a:pt x="2443308" y="857211"/>
                  </a:cubicBezTo>
                  <a:cubicBezTo>
                    <a:pt x="2404854" y="857211"/>
                    <a:pt x="2385628" y="825167"/>
                    <a:pt x="2385628" y="761077"/>
                  </a:cubicBezTo>
                  <a:cubicBezTo>
                    <a:pt x="2385628" y="697153"/>
                    <a:pt x="2404197" y="665190"/>
                    <a:pt x="2441336" y="665190"/>
                  </a:cubicBezTo>
                  <a:cubicBezTo>
                    <a:pt x="2454811" y="665190"/>
                    <a:pt x="2466807" y="669627"/>
                    <a:pt x="2477324" y="678501"/>
                  </a:cubicBezTo>
                  <a:cubicBezTo>
                    <a:pt x="2487842" y="687539"/>
                    <a:pt x="2495319" y="699864"/>
                    <a:pt x="2499756" y="715476"/>
                  </a:cubicBezTo>
                  <a:lnTo>
                    <a:pt x="2585290" y="715476"/>
                  </a:lnTo>
                  <a:lnTo>
                    <a:pt x="2585290" y="590255"/>
                  </a:lnTo>
                  <a:lnTo>
                    <a:pt x="2502960" y="590255"/>
                  </a:lnTo>
                  <a:lnTo>
                    <a:pt x="2502960" y="613180"/>
                  </a:lnTo>
                  <a:cubicBezTo>
                    <a:pt x="2477653" y="593295"/>
                    <a:pt x="2444869" y="583353"/>
                    <a:pt x="2404608" y="583353"/>
                  </a:cubicBez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284912"/>
                  </a:lnTo>
                  <a:lnTo>
                    <a:pt x="0" y="62849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1C22D5-808A-228D-FD5E-7850B38283A9}"/>
                </a:ext>
              </a:extLst>
            </p:cNvPr>
            <p:cNvSpPr txBox="1"/>
            <p:nvPr/>
          </p:nvSpPr>
          <p:spPr>
            <a:xfrm>
              <a:off x="355600" y="1143000"/>
              <a:ext cx="11137900" cy="3723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2000" dirty="0">
                  <a:latin typeface="Verdana" panose="020B0604030504040204" pitchFamily="34" charset="0"/>
                  <a:ea typeface="Verdana" panose="020B0604030504040204" pitchFamily="34" charset="0"/>
                </a:rPr>
                <a:t>Social Media rate – limiting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2000" dirty="0">
                  <a:latin typeface="Verdana" panose="020B0604030504040204" pitchFamily="34" charset="0"/>
                  <a:ea typeface="Verdana" panose="020B0604030504040204" pitchFamily="34" charset="0"/>
                </a:rPr>
                <a:t>Difficulty gathering match venue and viewership on OTT platforms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Verdana" panose="020B0604030504040204" pitchFamily="34" charset="0"/>
                  <a:ea typeface="Verdana" panose="020B0604030504040204" pitchFamily="34" charset="0"/>
                </a:rPr>
                <a:t>Identifying matches that had critical moments over different IPL seasons was a complex and time-consuming task.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Verdana" panose="020B0604030504040204" pitchFamily="34" charset="0"/>
                  <a:ea typeface="Verdana" panose="020B0604030504040204" pitchFamily="34" charset="0"/>
                </a:rPr>
                <a:t>Reliance on publicly available data, which may not always be complete or accurate.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Verdana" panose="020B0604030504040204" pitchFamily="34" charset="0"/>
                  <a:ea typeface="Verdana" panose="020B0604030504040204" pitchFamily="34" charset="0"/>
                </a:rPr>
                <a:t>Focusing primarily on quantitative data, overlooking qualitative aspects.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Verdana" panose="020B0604030504040204" pitchFamily="34" charset="0"/>
                  <a:ea typeface="Verdana" panose="020B0604030504040204" pitchFamily="34" charset="0"/>
                </a:rPr>
                <a:t>Study's geographical focus on the Indian Premier League </a:t>
              </a:r>
              <a:endParaRPr lang="en-IN" sz="20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435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BE0B627D-9DD4-D735-E386-823A071BE308}"/>
              </a:ext>
            </a:extLst>
          </p:cNvPr>
          <p:cNvGrpSpPr/>
          <p:nvPr/>
        </p:nvGrpSpPr>
        <p:grpSpPr>
          <a:xfrm>
            <a:off x="10522688" y="1350330"/>
            <a:ext cx="1669312" cy="5507670"/>
            <a:chOff x="10522688" y="1350330"/>
            <a:chExt cx="1669312" cy="550767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7C71B9-72F5-B209-8850-300A209F863E}"/>
                </a:ext>
              </a:extLst>
            </p:cNvPr>
            <p:cNvSpPr/>
            <p:nvPr/>
          </p:nvSpPr>
          <p:spPr>
            <a:xfrm>
              <a:off x="10522688" y="1350330"/>
              <a:ext cx="1669312" cy="5507670"/>
            </a:xfrm>
            <a:prstGeom prst="rect">
              <a:avLst/>
            </a:prstGeom>
            <a:solidFill>
              <a:srgbClr val="98DF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onstantia" panose="02030602050306030303" pitchFamily="18" charset="0"/>
                </a:rPr>
                <a:t>Limitations</a:t>
              </a:r>
              <a:endParaRPr lang="en-IN" dirty="0">
                <a:latin typeface="Constantia" panose="02030602050306030303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0B43DD-AF7A-900C-7883-2ABDD55FA597}"/>
                </a:ext>
              </a:extLst>
            </p:cNvPr>
            <p:cNvSpPr txBox="1"/>
            <p:nvPr/>
          </p:nvSpPr>
          <p:spPr>
            <a:xfrm>
              <a:off x="10779640" y="1745995"/>
              <a:ext cx="11695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5400" dirty="0">
                  <a:latin typeface="Rockwell Extra Bold" panose="02060903040505020403" pitchFamily="18" charset="0"/>
                </a:rPr>
                <a:t>07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87D90F8-2EDE-F26B-DB04-9F46E420E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14827" y="5835151"/>
              <a:ext cx="747104" cy="467222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B60E09A-F551-AF70-A649-C294947B92B9}"/>
              </a:ext>
            </a:extLst>
          </p:cNvPr>
          <p:cNvGrpSpPr/>
          <p:nvPr/>
        </p:nvGrpSpPr>
        <p:grpSpPr>
          <a:xfrm>
            <a:off x="8853376" y="1350330"/>
            <a:ext cx="1669312" cy="5507669"/>
            <a:chOff x="8853376" y="1350330"/>
            <a:chExt cx="1669312" cy="550766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CDB6BE1-D12C-8244-3AB6-1F448CBF7C3D}"/>
                </a:ext>
              </a:extLst>
            </p:cNvPr>
            <p:cNvSpPr/>
            <p:nvPr/>
          </p:nvSpPr>
          <p:spPr>
            <a:xfrm>
              <a:off x="8853376" y="1350330"/>
              <a:ext cx="1669312" cy="5507669"/>
            </a:xfrm>
            <a:prstGeom prst="rect">
              <a:avLst/>
            </a:prstGeom>
            <a:solidFill>
              <a:srgbClr val="735CA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onstantia" panose="02030602050306030303" pitchFamily="18" charset="0"/>
                </a:rPr>
                <a:t>Future Research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06DC8B-7D41-3C56-D519-AA5E7BD94B41}"/>
                </a:ext>
              </a:extLst>
            </p:cNvPr>
            <p:cNvSpPr txBox="1"/>
            <p:nvPr/>
          </p:nvSpPr>
          <p:spPr>
            <a:xfrm>
              <a:off x="9110328" y="1745995"/>
              <a:ext cx="11695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5400" dirty="0">
                  <a:latin typeface="Rockwell Extra Bold" panose="02060903040505020403" pitchFamily="18" charset="0"/>
                </a:rPr>
                <a:t>06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2139244-7DD7-9501-F425-23901F8A8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24851" y="5497725"/>
              <a:ext cx="591021" cy="92333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A83BAA0-AC25-FF81-DCF4-21151A34E4D7}"/>
              </a:ext>
            </a:extLst>
          </p:cNvPr>
          <p:cNvGrpSpPr/>
          <p:nvPr/>
        </p:nvGrpSpPr>
        <p:grpSpPr>
          <a:xfrm>
            <a:off x="5514752" y="1350332"/>
            <a:ext cx="1669312" cy="5507668"/>
            <a:chOff x="5514752" y="1350332"/>
            <a:chExt cx="1669312" cy="550766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7B5D2F4-4053-0163-49D8-3089C98C31D1}"/>
                </a:ext>
              </a:extLst>
            </p:cNvPr>
            <p:cNvSpPr/>
            <p:nvPr/>
          </p:nvSpPr>
          <p:spPr>
            <a:xfrm>
              <a:off x="5514752" y="1350332"/>
              <a:ext cx="1669312" cy="550766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onstantia" panose="02030602050306030303" pitchFamily="18" charset="0"/>
                </a:rPr>
                <a:t>Discussion</a:t>
              </a:r>
              <a:endParaRPr lang="en-IN" dirty="0">
                <a:latin typeface="Constantia" panose="02030602050306030303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BC3DC4-69DB-6D2B-7BAE-3AF9E5317BEF}"/>
                </a:ext>
              </a:extLst>
            </p:cNvPr>
            <p:cNvSpPr txBox="1"/>
            <p:nvPr/>
          </p:nvSpPr>
          <p:spPr>
            <a:xfrm>
              <a:off x="5731836" y="1745995"/>
              <a:ext cx="11695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5400" dirty="0">
                  <a:latin typeface="Rockwell Extra Bold" panose="02060903040505020403" pitchFamily="18" charset="0"/>
                </a:rPr>
                <a:t>04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3B4D804-05F7-5BBE-D477-6240013C3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6579" y="5877677"/>
              <a:ext cx="820957" cy="573003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903CBDB-27F4-CCD8-62AB-344F895F1376}"/>
              </a:ext>
            </a:extLst>
          </p:cNvPr>
          <p:cNvGrpSpPr/>
          <p:nvPr/>
        </p:nvGrpSpPr>
        <p:grpSpPr>
          <a:xfrm>
            <a:off x="3845440" y="1350332"/>
            <a:ext cx="1669312" cy="5507667"/>
            <a:chOff x="3845440" y="1350332"/>
            <a:chExt cx="1669312" cy="550766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226724F-4EB6-B76A-4C07-763B7C5AF4D3}"/>
                </a:ext>
              </a:extLst>
            </p:cNvPr>
            <p:cNvSpPr/>
            <p:nvPr/>
          </p:nvSpPr>
          <p:spPr>
            <a:xfrm>
              <a:off x="3845440" y="1350332"/>
              <a:ext cx="1669312" cy="55076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onstantia" panose="02030602050306030303" pitchFamily="18" charset="0"/>
                </a:rPr>
                <a:t>Analysis and Results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38FCA9-CBA9-D7A3-3E4D-7218F66E095B}"/>
                </a:ext>
              </a:extLst>
            </p:cNvPr>
            <p:cNvSpPr txBox="1"/>
            <p:nvPr/>
          </p:nvSpPr>
          <p:spPr>
            <a:xfrm>
              <a:off x="4142264" y="1745995"/>
              <a:ext cx="11695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5400" dirty="0">
                  <a:latin typeface="Rockwell Extra Bold" panose="02060903040505020403" pitchFamily="18" charset="0"/>
                </a:rPr>
                <a:t>03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3D6B7D8-B8F6-53BA-AF57-D0E302C47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7267" y="5682038"/>
              <a:ext cx="671206" cy="82857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81A0B4A-496F-F6E1-CACC-FFC8B9C9F47D}"/>
              </a:ext>
            </a:extLst>
          </p:cNvPr>
          <p:cNvGrpSpPr/>
          <p:nvPr/>
        </p:nvGrpSpPr>
        <p:grpSpPr>
          <a:xfrm>
            <a:off x="2176128" y="1350330"/>
            <a:ext cx="1669312" cy="5507666"/>
            <a:chOff x="2176128" y="1350334"/>
            <a:chExt cx="1669312" cy="550766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FAD91B-E705-292E-5D14-7E9AC7F31122}"/>
                </a:ext>
              </a:extLst>
            </p:cNvPr>
            <p:cNvSpPr/>
            <p:nvPr/>
          </p:nvSpPr>
          <p:spPr>
            <a:xfrm>
              <a:off x="2176128" y="1350334"/>
              <a:ext cx="1669312" cy="5507666"/>
            </a:xfrm>
            <a:prstGeom prst="rect">
              <a:avLst/>
            </a:prstGeom>
            <a:solidFill>
              <a:srgbClr val="BE288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onstantia" panose="02030602050306030303" pitchFamily="18" charset="0"/>
                </a:rPr>
                <a:t>Methodology</a:t>
              </a:r>
              <a:endParaRPr lang="en-IN" dirty="0">
                <a:latin typeface="Constantia" panose="02030602050306030303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7097D7-CF83-E82F-7FBD-BDEDFB7ED85A}"/>
                </a:ext>
              </a:extLst>
            </p:cNvPr>
            <p:cNvSpPr txBox="1"/>
            <p:nvPr/>
          </p:nvSpPr>
          <p:spPr>
            <a:xfrm>
              <a:off x="2472952" y="1745995"/>
              <a:ext cx="11695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5400" dirty="0">
                  <a:latin typeface="Rockwell Extra Bold" panose="02060903040505020403" pitchFamily="18" charset="0"/>
                </a:rPr>
                <a:t>02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C21A3F7-9C6C-44AF-7B84-E99E04D81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2667955" y="5883088"/>
              <a:ext cx="685657" cy="42647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64005E8-92EC-D742-23BA-253884673E6F}"/>
              </a:ext>
            </a:extLst>
          </p:cNvPr>
          <p:cNvGrpSpPr/>
          <p:nvPr/>
        </p:nvGrpSpPr>
        <p:grpSpPr>
          <a:xfrm>
            <a:off x="11087" y="1350335"/>
            <a:ext cx="2176128" cy="5507665"/>
            <a:chOff x="0" y="1350334"/>
            <a:chExt cx="2176128" cy="550766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39C094B-1611-9D17-2B01-1A289A8EA6B3}"/>
                </a:ext>
              </a:extLst>
            </p:cNvPr>
            <p:cNvSpPr/>
            <p:nvPr/>
          </p:nvSpPr>
          <p:spPr>
            <a:xfrm>
              <a:off x="0" y="1350334"/>
              <a:ext cx="2176128" cy="5507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onstantia" panose="02030602050306030303" pitchFamily="18" charset="0"/>
                </a:rPr>
                <a:t>Introduction</a:t>
              </a:r>
              <a:endParaRPr lang="en-IN" sz="2400" dirty="0">
                <a:latin typeface="Constantia" panose="02030602050306030303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FD440B3-2EA6-3D50-C7CD-167509892CA4}"/>
                </a:ext>
              </a:extLst>
            </p:cNvPr>
            <p:cNvSpPr txBox="1"/>
            <p:nvPr/>
          </p:nvSpPr>
          <p:spPr>
            <a:xfrm>
              <a:off x="574597" y="1745995"/>
              <a:ext cx="11695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5400" dirty="0">
                  <a:latin typeface="Rockwell Extra Bold" panose="02060903040505020403" pitchFamily="18" charset="0"/>
                </a:rPr>
                <a:t>01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E275DA0-FCB0-8B7C-A2E7-0196D324F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3892" y="5736170"/>
              <a:ext cx="560238" cy="720306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2954105-6A72-1285-06AE-B0531930B941}"/>
              </a:ext>
            </a:extLst>
          </p:cNvPr>
          <p:cNvSpPr txBox="1"/>
          <p:nvPr/>
        </p:nvSpPr>
        <p:spPr>
          <a:xfrm>
            <a:off x="92146" y="401524"/>
            <a:ext cx="11789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Verdana" panose="020B0604030504040204" pitchFamily="34" charset="0"/>
                <a:ea typeface="Verdana" panose="020B0604030504040204" pitchFamily="34" charset="0"/>
              </a:rPr>
              <a:t>Table of Contents: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662F742-2A5C-2D4E-7228-E2E70447873F}"/>
              </a:ext>
            </a:extLst>
          </p:cNvPr>
          <p:cNvGrpSpPr/>
          <p:nvPr/>
        </p:nvGrpSpPr>
        <p:grpSpPr>
          <a:xfrm>
            <a:off x="7184064" y="1350332"/>
            <a:ext cx="1669312" cy="5507668"/>
            <a:chOff x="7184064" y="1350332"/>
            <a:chExt cx="1669312" cy="550766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AF489A-ECB7-D983-A919-34480CBC17C2}"/>
                </a:ext>
              </a:extLst>
            </p:cNvPr>
            <p:cNvSpPr/>
            <p:nvPr/>
          </p:nvSpPr>
          <p:spPr>
            <a:xfrm>
              <a:off x="7184064" y="1350332"/>
              <a:ext cx="1669312" cy="5507668"/>
            </a:xfrm>
            <a:prstGeom prst="rect">
              <a:avLst/>
            </a:prstGeom>
            <a:solidFill>
              <a:srgbClr val="E4DF1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latin typeface="Constantia" panose="02030602050306030303" pitchFamily="18" charset="0"/>
                </a:rPr>
                <a:t>Conclusion</a:t>
              </a:r>
              <a:endParaRPr lang="en-IN" dirty="0">
                <a:latin typeface="Constantia" panose="02030602050306030303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16A9098-24B6-AD26-A002-07E207F23FFD}"/>
                </a:ext>
              </a:extLst>
            </p:cNvPr>
            <p:cNvSpPr txBox="1"/>
            <p:nvPr/>
          </p:nvSpPr>
          <p:spPr>
            <a:xfrm>
              <a:off x="7441016" y="1775385"/>
              <a:ext cx="11695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5400" dirty="0">
                  <a:latin typeface="Rockwell Extra Bold" panose="02060903040505020403" pitchFamily="18" charset="0"/>
                </a:rPr>
                <a:t>05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E0B337E-02D5-BF16-B38A-2EAF67A1C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04622" y="5835151"/>
              <a:ext cx="973511" cy="658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0116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6EF3845-A4FC-6BA0-A335-EE503781D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828435" y="4184886"/>
                </a:moveTo>
                <a:cubicBezTo>
                  <a:pt x="7862535" y="4184886"/>
                  <a:pt x="7887385" y="4199760"/>
                  <a:pt x="7902984" y="4229507"/>
                </a:cubicBezTo>
                <a:cubicBezTo>
                  <a:pt x="7918945" y="4259616"/>
                  <a:pt x="7926926" y="4316208"/>
                  <a:pt x="7926926" y="4399282"/>
                </a:cubicBezTo>
                <a:cubicBezTo>
                  <a:pt x="7926926" y="4484896"/>
                  <a:pt x="7918764" y="4542213"/>
                  <a:pt x="7902439" y="4571235"/>
                </a:cubicBezTo>
                <a:cubicBezTo>
                  <a:pt x="7886115" y="4599893"/>
                  <a:pt x="7861447" y="4614223"/>
                  <a:pt x="7828435" y="4614223"/>
                </a:cubicBezTo>
                <a:cubicBezTo>
                  <a:pt x="7795060" y="4614223"/>
                  <a:pt x="7770573" y="4599349"/>
                  <a:pt x="7754974" y="4569602"/>
                </a:cubicBezTo>
                <a:cubicBezTo>
                  <a:pt x="7738649" y="4540218"/>
                  <a:pt x="7730487" y="4483445"/>
                  <a:pt x="7730487" y="4399282"/>
                </a:cubicBezTo>
                <a:cubicBezTo>
                  <a:pt x="7730487" y="4313669"/>
                  <a:pt x="7738649" y="4256533"/>
                  <a:pt x="7754974" y="4227874"/>
                </a:cubicBezTo>
                <a:cubicBezTo>
                  <a:pt x="7771299" y="4199216"/>
                  <a:pt x="7795785" y="4184886"/>
                  <a:pt x="7828435" y="4184886"/>
                </a:cubicBezTo>
                <a:close/>
                <a:moveTo>
                  <a:pt x="8340989" y="4022729"/>
                </a:moveTo>
                <a:lnTo>
                  <a:pt x="8340989" y="4203932"/>
                </a:lnTo>
                <a:lnTo>
                  <a:pt x="8399214" y="4203932"/>
                </a:lnTo>
                <a:lnTo>
                  <a:pt x="8399214" y="4446624"/>
                </a:lnTo>
                <a:cubicBezTo>
                  <a:pt x="8399214" y="4522442"/>
                  <a:pt x="8405381" y="4578671"/>
                  <a:pt x="8417715" y="4615311"/>
                </a:cubicBezTo>
                <a:cubicBezTo>
                  <a:pt x="8429686" y="4653039"/>
                  <a:pt x="8448369" y="4685144"/>
                  <a:pt x="8473762" y="4711626"/>
                </a:cubicBezTo>
                <a:cubicBezTo>
                  <a:pt x="8499156" y="4738471"/>
                  <a:pt x="8533619" y="4758423"/>
                  <a:pt x="8577152" y="4771483"/>
                </a:cubicBezTo>
                <a:cubicBezTo>
                  <a:pt x="8619958" y="4784905"/>
                  <a:pt x="8669114" y="4791617"/>
                  <a:pt x="8724617" y="4791617"/>
                </a:cubicBezTo>
                <a:cubicBezTo>
                  <a:pt x="8793543" y="4791617"/>
                  <a:pt x="8851586" y="4779101"/>
                  <a:pt x="8898746" y="4754070"/>
                </a:cubicBezTo>
                <a:cubicBezTo>
                  <a:pt x="8945906" y="4729039"/>
                  <a:pt x="8979643" y="4694395"/>
                  <a:pt x="8999958" y="4650137"/>
                </a:cubicBezTo>
                <a:cubicBezTo>
                  <a:pt x="9020273" y="4605516"/>
                  <a:pt x="9030430" y="4548199"/>
                  <a:pt x="9030430" y="4478185"/>
                </a:cubicBezTo>
                <a:lnTo>
                  <a:pt x="9030430" y="4203932"/>
                </a:lnTo>
                <a:lnTo>
                  <a:pt x="9090288" y="4203932"/>
                </a:lnTo>
                <a:lnTo>
                  <a:pt x="9090288" y="4022729"/>
                </a:lnTo>
                <a:lnTo>
                  <a:pt x="8805696" y="4022729"/>
                </a:lnTo>
                <a:lnTo>
                  <a:pt x="8805696" y="4203932"/>
                </a:lnTo>
                <a:lnTo>
                  <a:pt x="8843786" y="4203932"/>
                </a:lnTo>
                <a:lnTo>
                  <a:pt x="8843786" y="4477096"/>
                </a:lnTo>
                <a:cubicBezTo>
                  <a:pt x="8843786" y="4533325"/>
                  <a:pt x="8838164" y="4570509"/>
                  <a:pt x="8826918" y="4588648"/>
                </a:cubicBezTo>
                <a:cubicBezTo>
                  <a:pt x="8815672" y="4607149"/>
                  <a:pt x="8797534" y="4616399"/>
                  <a:pt x="8772502" y="4616399"/>
                </a:cubicBezTo>
                <a:cubicBezTo>
                  <a:pt x="8742393" y="4616399"/>
                  <a:pt x="8721534" y="4605516"/>
                  <a:pt x="8709925" y="4583750"/>
                </a:cubicBezTo>
                <a:cubicBezTo>
                  <a:pt x="8698316" y="4561621"/>
                  <a:pt x="8692512" y="4520084"/>
                  <a:pt x="8692512" y="4459139"/>
                </a:cubicBezTo>
                <a:lnTo>
                  <a:pt x="8692512" y="4203932"/>
                </a:lnTo>
                <a:lnTo>
                  <a:pt x="8728426" y="4203932"/>
                </a:lnTo>
                <a:lnTo>
                  <a:pt x="8728426" y="4022729"/>
                </a:lnTo>
                <a:close/>
                <a:moveTo>
                  <a:pt x="6613430" y="4022729"/>
                </a:moveTo>
                <a:lnTo>
                  <a:pt x="6613430" y="4203932"/>
                </a:lnTo>
                <a:lnTo>
                  <a:pt x="6665124" y="4203932"/>
                </a:lnTo>
                <a:lnTo>
                  <a:pt x="6856122" y="4478185"/>
                </a:lnTo>
                <a:lnTo>
                  <a:pt x="6856122" y="4598442"/>
                </a:lnTo>
                <a:lnTo>
                  <a:pt x="6795177" y="4598442"/>
                </a:lnTo>
                <a:lnTo>
                  <a:pt x="6795177" y="4779645"/>
                </a:lnTo>
                <a:lnTo>
                  <a:pt x="7208733" y="4779645"/>
                </a:lnTo>
                <a:lnTo>
                  <a:pt x="7208733" y="4598442"/>
                </a:lnTo>
                <a:lnTo>
                  <a:pt x="7148876" y="4598442"/>
                </a:lnTo>
                <a:lnTo>
                  <a:pt x="7148876" y="4478185"/>
                </a:lnTo>
                <a:lnTo>
                  <a:pt x="7339330" y="4203932"/>
                </a:lnTo>
                <a:lnTo>
                  <a:pt x="7386671" y="4203932"/>
                </a:lnTo>
                <a:lnTo>
                  <a:pt x="7386671" y="4022729"/>
                </a:lnTo>
                <a:lnTo>
                  <a:pt x="7095549" y="4022729"/>
                </a:lnTo>
                <a:lnTo>
                  <a:pt x="7095549" y="4203932"/>
                </a:lnTo>
                <a:lnTo>
                  <a:pt x="7141802" y="4203932"/>
                </a:lnTo>
                <a:lnTo>
                  <a:pt x="7044399" y="4358471"/>
                </a:lnTo>
                <a:lnTo>
                  <a:pt x="6963864" y="4203932"/>
                </a:lnTo>
                <a:lnTo>
                  <a:pt x="7009029" y="4203932"/>
                </a:lnTo>
                <a:lnTo>
                  <a:pt x="7009029" y="4022729"/>
                </a:lnTo>
                <a:close/>
                <a:moveTo>
                  <a:pt x="7828435" y="4007492"/>
                </a:moveTo>
                <a:cubicBezTo>
                  <a:pt x="7797237" y="4007492"/>
                  <a:pt x="7767490" y="4009760"/>
                  <a:pt x="7739194" y="4014294"/>
                </a:cubicBezTo>
                <a:cubicBezTo>
                  <a:pt x="7710898" y="4018829"/>
                  <a:pt x="7684688" y="4025268"/>
                  <a:pt x="7660564" y="4033612"/>
                </a:cubicBezTo>
                <a:cubicBezTo>
                  <a:pt x="7636439" y="4041955"/>
                  <a:pt x="7612950" y="4053201"/>
                  <a:pt x="7590096" y="4067349"/>
                </a:cubicBezTo>
                <a:cubicBezTo>
                  <a:pt x="7525886" y="4107616"/>
                  <a:pt x="7478544" y="4157134"/>
                  <a:pt x="7448072" y="4215903"/>
                </a:cubicBezTo>
                <a:cubicBezTo>
                  <a:pt x="7417236" y="4275034"/>
                  <a:pt x="7401819" y="4336161"/>
                  <a:pt x="7401819" y="4399282"/>
                </a:cubicBezTo>
                <a:cubicBezTo>
                  <a:pt x="7401819" y="4514643"/>
                  <a:pt x="7441361" y="4608781"/>
                  <a:pt x="7520444" y="4681698"/>
                </a:cubicBezTo>
                <a:cubicBezTo>
                  <a:pt x="7599165" y="4754977"/>
                  <a:pt x="7701828" y="4791617"/>
                  <a:pt x="7828435" y="4791617"/>
                </a:cubicBezTo>
                <a:cubicBezTo>
                  <a:pt x="7959394" y="4791617"/>
                  <a:pt x="8063327" y="4752619"/>
                  <a:pt x="8140234" y="4674624"/>
                </a:cubicBezTo>
                <a:cubicBezTo>
                  <a:pt x="8217141" y="4596629"/>
                  <a:pt x="8255595" y="4504848"/>
                  <a:pt x="8255595" y="4399282"/>
                </a:cubicBezTo>
                <a:cubicBezTo>
                  <a:pt x="8255595" y="4348132"/>
                  <a:pt x="8246163" y="4299702"/>
                  <a:pt x="8227299" y="4253994"/>
                </a:cubicBezTo>
                <a:cubicBezTo>
                  <a:pt x="8208435" y="4208285"/>
                  <a:pt x="8180502" y="4165841"/>
                  <a:pt x="8143499" y="4126662"/>
                </a:cubicBezTo>
                <a:cubicBezTo>
                  <a:pt x="8069132" y="4047215"/>
                  <a:pt x="7964110" y="4007492"/>
                  <a:pt x="7828435" y="4007492"/>
                </a:cubicBezTo>
                <a:close/>
                <a:moveTo>
                  <a:pt x="3478619" y="2220915"/>
                </a:moveTo>
                <a:lnTo>
                  <a:pt x="3542828" y="2430414"/>
                </a:lnTo>
                <a:lnTo>
                  <a:pt x="3407334" y="2430414"/>
                </a:lnTo>
                <a:close/>
                <a:moveTo>
                  <a:pt x="5437192" y="2028829"/>
                </a:moveTo>
                <a:lnTo>
                  <a:pt x="5437192" y="2210032"/>
                </a:lnTo>
                <a:lnTo>
                  <a:pt x="5498681" y="2210032"/>
                </a:lnTo>
                <a:lnTo>
                  <a:pt x="5306051" y="2389058"/>
                </a:lnTo>
                <a:lnTo>
                  <a:pt x="5472017" y="2604542"/>
                </a:lnTo>
                <a:lnTo>
                  <a:pt x="5435559" y="2604542"/>
                </a:lnTo>
                <a:lnTo>
                  <a:pt x="5435559" y="2785745"/>
                </a:lnTo>
                <a:lnTo>
                  <a:pt x="5827349" y="2785745"/>
                </a:lnTo>
                <a:lnTo>
                  <a:pt x="5827349" y="2604542"/>
                </a:lnTo>
                <a:lnTo>
                  <a:pt x="5789803" y="2604542"/>
                </a:lnTo>
                <a:lnTo>
                  <a:pt x="5596628" y="2353688"/>
                </a:lnTo>
                <a:lnTo>
                  <a:pt x="5751168" y="2210032"/>
                </a:lnTo>
                <a:lnTo>
                  <a:pt x="5809937" y="2210032"/>
                </a:lnTo>
                <a:lnTo>
                  <a:pt x="5809937" y="2028829"/>
                </a:lnTo>
                <a:close/>
                <a:moveTo>
                  <a:pt x="4944733" y="2028829"/>
                </a:moveTo>
                <a:lnTo>
                  <a:pt x="4944733" y="2210032"/>
                </a:lnTo>
                <a:lnTo>
                  <a:pt x="5004046" y="2210032"/>
                </a:lnTo>
                <a:lnTo>
                  <a:pt x="5004046" y="2604542"/>
                </a:lnTo>
                <a:lnTo>
                  <a:pt x="4946366" y="2604542"/>
                </a:lnTo>
                <a:lnTo>
                  <a:pt x="4946366" y="2785745"/>
                </a:lnTo>
                <a:lnTo>
                  <a:pt x="5356657" y="2785745"/>
                </a:lnTo>
                <a:lnTo>
                  <a:pt x="5356657" y="2604542"/>
                </a:lnTo>
                <a:lnTo>
                  <a:pt x="5296800" y="2604542"/>
                </a:lnTo>
                <a:lnTo>
                  <a:pt x="5296800" y="2210032"/>
                </a:lnTo>
                <a:lnTo>
                  <a:pt x="5356657" y="2210032"/>
                </a:lnTo>
                <a:lnTo>
                  <a:pt x="5356657" y="2028829"/>
                </a:lnTo>
                <a:close/>
                <a:moveTo>
                  <a:pt x="3979174" y="2028829"/>
                </a:moveTo>
                <a:lnTo>
                  <a:pt x="3979174" y="2210032"/>
                </a:lnTo>
                <a:lnTo>
                  <a:pt x="4045560" y="2210032"/>
                </a:lnTo>
                <a:lnTo>
                  <a:pt x="4045560" y="2604542"/>
                </a:lnTo>
                <a:lnTo>
                  <a:pt x="3979174" y="2604542"/>
                </a:lnTo>
                <a:lnTo>
                  <a:pt x="3979174" y="2785745"/>
                </a:lnTo>
                <a:lnTo>
                  <a:pt x="4289886" y="2785745"/>
                </a:lnTo>
                <a:lnTo>
                  <a:pt x="4289886" y="2604542"/>
                </a:lnTo>
                <a:lnTo>
                  <a:pt x="4222955" y="2604542"/>
                </a:lnTo>
                <a:lnTo>
                  <a:pt x="4222955" y="2337907"/>
                </a:lnTo>
                <a:lnTo>
                  <a:pt x="4541827" y="2795540"/>
                </a:lnTo>
                <a:lnTo>
                  <a:pt x="4791049" y="2795540"/>
                </a:lnTo>
                <a:lnTo>
                  <a:pt x="4791049" y="2210032"/>
                </a:lnTo>
                <a:lnTo>
                  <a:pt x="4856892" y="2210032"/>
                </a:lnTo>
                <a:lnTo>
                  <a:pt x="4856892" y="2028829"/>
                </a:lnTo>
                <a:lnTo>
                  <a:pt x="4551622" y="2028829"/>
                </a:lnTo>
                <a:lnTo>
                  <a:pt x="4551622" y="2210032"/>
                </a:lnTo>
                <a:lnTo>
                  <a:pt x="4613111" y="2210032"/>
                </a:lnTo>
                <a:lnTo>
                  <a:pt x="4613111" y="2424428"/>
                </a:lnTo>
                <a:lnTo>
                  <a:pt x="4337770" y="2028829"/>
                </a:lnTo>
                <a:close/>
                <a:moveTo>
                  <a:pt x="3246265" y="2028829"/>
                </a:moveTo>
                <a:lnTo>
                  <a:pt x="3246265" y="2210032"/>
                </a:lnTo>
                <a:lnTo>
                  <a:pt x="3307210" y="2210032"/>
                </a:lnTo>
                <a:lnTo>
                  <a:pt x="3165187" y="2604542"/>
                </a:lnTo>
                <a:lnTo>
                  <a:pt x="3107506" y="2604542"/>
                </a:lnTo>
                <a:lnTo>
                  <a:pt x="3107506" y="2785745"/>
                </a:lnTo>
                <a:lnTo>
                  <a:pt x="3407334" y="2785745"/>
                </a:lnTo>
                <a:lnTo>
                  <a:pt x="3407334" y="2619779"/>
                </a:lnTo>
                <a:lnTo>
                  <a:pt x="3345301" y="2619779"/>
                </a:lnTo>
                <a:lnTo>
                  <a:pt x="3378494" y="2524552"/>
                </a:lnTo>
                <a:lnTo>
                  <a:pt x="3572213" y="2524552"/>
                </a:lnTo>
                <a:lnTo>
                  <a:pt x="3601053" y="2619779"/>
                </a:lnTo>
                <a:lnTo>
                  <a:pt x="3534666" y="2619779"/>
                </a:lnTo>
                <a:lnTo>
                  <a:pt x="3534666" y="2785745"/>
                </a:lnTo>
                <a:lnTo>
                  <a:pt x="3929721" y="2785745"/>
                </a:lnTo>
                <a:lnTo>
                  <a:pt x="3929721" y="2604542"/>
                </a:lnTo>
                <a:lnTo>
                  <a:pt x="3874218" y="2604542"/>
                </a:lnTo>
                <a:lnTo>
                  <a:pt x="3729473" y="2210032"/>
                </a:lnTo>
                <a:lnTo>
                  <a:pt x="3790418" y="2210032"/>
                </a:lnTo>
                <a:lnTo>
                  <a:pt x="3790418" y="2028829"/>
                </a:lnTo>
                <a:close/>
                <a:moveTo>
                  <a:pt x="2172414" y="2028829"/>
                </a:moveTo>
                <a:lnTo>
                  <a:pt x="2172414" y="2210032"/>
                </a:lnTo>
                <a:lnTo>
                  <a:pt x="2230639" y="2210032"/>
                </a:lnTo>
                <a:lnTo>
                  <a:pt x="2230639" y="2604542"/>
                </a:lnTo>
                <a:lnTo>
                  <a:pt x="2173503" y="2604542"/>
                </a:lnTo>
                <a:lnTo>
                  <a:pt x="2173503" y="2785745"/>
                </a:lnTo>
                <a:lnTo>
                  <a:pt x="2571822" y="2785745"/>
                </a:lnTo>
                <a:lnTo>
                  <a:pt x="2571822" y="2604542"/>
                </a:lnTo>
                <a:lnTo>
                  <a:pt x="2523393" y="2604542"/>
                </a:lnTo>
                <a:lnTo>
                  <a:pt x="2523393" y="2480476"/>
                </a:lnTo>
                <a:lnTo>
                  <a:pt x="2698610" y="2480476"/>
                </a:lnTo>
                <a:lnTo>
                  <a:pt x="2698610" y="2604542"/>
                </a:lnTo>
                <a:lnTo>
                  <a:pt x="2649637" y="2604542"/>
                </a:lnTo>
                <a:lnTo>
                  <a:pt x="2649637" y="2785745"/>
                </a:lnTo>
                <a:lnTo>
                  <a:pt x="3048501" y="2785745"/>
                </a:lnTo>
                <a:lnTo>
                  <a:pt x="3048501" y="2604542"/>
                </a:lnTo>
                <a:lnTo>
                  <a:pt x="2991364" y="2604542"/>
                </a:lnTo>
                <a:lnTo>
                  <a:pt x="2991364" y="2210032"/>
                </a:lnTo>
                <a:lnTo>
                  <a:pt x="3048501" y="2210032"/>
                </a:lnTo>
                <a:lnTo>
                  <a:pt x="3048501" y="2028829"/>
                </a:lnTo>
                <a:lnTo>
                  <a:pt x="2649637" y="2028829"/>
                </a:lnTo>
                <a:lnTo>
                  <a:pt x="2649637" y="2210032"/>
                </a:lnTo>
                <a:lnTo>
                  <a:pt x="2698610" y="2210032"/>
                </a:lnTo>
                <a:lnTo>
                  <a:pt x="2698610" y="2325392"/>
                </a:lnTo>
                <a:lnTo>
                  <a:pt x="2523393" y="2325392"/>
                </a:lnTo>
                <a:lnTo>
                  <a:pt x="2523393" y="2210032"/>
                </a:lnTo>
                <a:lnTo>
                  <a:pt x="2571822" y="2210032"/>
                </a:lnTo>
                <a:lnTo>
                  <a:pt x="2571822" y="2028829"/>
                </a:lnTo>
                <a:close/>
                <a:moveTo>
                  <a:pt x="1327684" y="2028829"/>
                </a:moveTo>
                <a:lnTo>
                  <a:pt x="1327684" y="2347702"/>
                </a:lnTo>
                <a:lnTo>
                  <a:pt x="1469708" y="2347702"/>
                </a:lnTo>
                <a:lnTo>
                  <a:pt x="1469708" y="2210032"/>
                </a:lnTo>
                <a:lnTo>
                  <a:pt x="1556773" y="2210032"/>
                </a:lnTo>
                <a:lnTo>
                  <a:pt x="1556773" y="2604542"/>
                </a:lnTo>
                <a:lnTo>
                  <a:pt x="1491474" y="2604542"/>
                </a:lnTo>
                <a:lnTo>
                  <a:pt x="1491474" y="2785745"/>
                </a:lnTo>
                <a:lnTo>
                  <a:pt x="1916458" y="2785745"/>
                </a:lnTo>
                <a:lnTo>
                  <a:pt x="1916458" y="2604542"/>
                </a:lnTo>
                <a:lnTo>
                  <a:pt x="1849527" y="2604542"/>
                </a:lnTo>
                <a:lnTo>
                  <a:pt x="1849527" y="2210032"/>
                </a:lnTo>
                <a:lnTo>
                  <a:pt x="1936047" y="2210032"/>
                </a:lnTo>
                <a:lnTo>
                  <a:pt x="1936047" y="2347702"/>
                </a:lnTo>
                <a:lnTo>
                  <a:pt x="2078071" y="2347702"/>
                </a:lnTo>
                <a:lnTo>
                  <a:pt x="2078071" y="202882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AutoShape 2" descr="Dinesh Karthik Sport GIF by Royal Challengers Bangalore">
            <a:extLst>
              <a:ext uri="{FF2B5EF4-FFF2-40B4-BE49-F238E27FC236}">
                <a16:creationId xmlns:a16="http://schemas.microsoft.com/office/drawing/2014/main" id="{352FD096-C09E-7A6F-2903-0601715BF0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Dinesh Karthik Sport GIF by Royal Challengers Bangalore">
            <a:extLst>
              <a:ext uri="{FF2B5EF4-FFF2-40B4-BE49-F238E27FC236}">
                <a16:creationId xmlns:a16="http://schemas.microsoft.com/office/drawing/2014/main" id="{73DDF873-326D-B9AA-AEAA-479895A77B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ipl gif 1">
            <a:hlinkClick r:id="" action="ppaction://media"/>
            <a:extLst>
              <a:ext uri="{FF2B5EF4-FFF2-40B4-BE49-F238E27FC236}">
                <a16:creationId xmlns:a16="http://schemas.microsoft.com/office/drawing/2014/main" id="{3530B218-08AF-ABFE-72A5-11698F2E32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80600" y="317500"/>
            <a:ext cx="1651000" cy="1651000"/>
          </a:xfrm>
          <a:prstGeom prst="rect">
            <a:avLst/>
          </a:prstGeom>
        </p:spPr>
      </p:pic>
      <p:pic>
        <p:nvPicPr>
          <p:cNvPr id="12" name="ipl gif 3">
            <a:hlinkClick r:id="" action="ppaction://media"/>
            <a:extLst>
              <a:ext uri="{FF2B5EF4-FFF2-40B4-BE49-F238E27FC236}">
                <a16:creationId xmlns:a16="http://schemas.microsoft.com/office/drawing/2014/main" id="{78521FE0-1E24-89AA-9C32-7536BA0012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2300" y="4660900"/>
            <a:ext cx="1473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7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4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8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02BDCA-6BD4-A942-9913-072A870B0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3413"/>
            <a:ext cx="12331700" cy="821792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3537FC9-814E-3E78-7247-AC8E65A6E237}"/>
              </a:ext>
            </a:extLst>
          </p:cNvPr>
          <p:cNvGrpSpPr/>
          <p:nvPr/>
        </p:nvGrpSpPr>
        <p:grpSpPr>
          <a:xfrm>
            <a:off x="0" y="-633413"/>
            <a:ext cx="6235700" cy="8217921"/>
            <a:chOff x="0" y="-633413"/>
            <a:chExt cx="6235700" cy="82179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BC6CE8A-F8A7-4B50-A202-6D88BCAF3635}"/>
                </a:ext>
              </a:extLst>
            </p:cNvPr>
            <p:cNvSpPr/>
            <p:nvPr/>
          </p:nvSpPr>
          <p:spPr>
            <a:xfrm>
              <a:off x="0" y="-633413"/>
              <a:ext cx="6235700" cy="8217921"/>
            </a:xfrm>
            <a:custGeom>
              <a:avLst/>
              <a:gdLst/>
              <a:ahLst/>
              <a:cxnLst/>
              <a:rect l="l" t="t" r="r" b="b"/>
              <a:pathLst>
                <a:path w="6235700" h="8217921">
                  <a:moveTo>
                    <a:pt x="2967965" y="2938341"/>
                  </a:moveTo>
                  <a:lnTo>
                    <a:pt x="2973454" y="2938341"/>
                  </a:lnTo>
                  <a:cubicBezTo>
                    <a:pt x="3002723" y="2938341"/>
                    <a:pt x="3023029" y="2942823"/>
                    <a:pt x="3034371" y="2951787"/>
                  </a:cubicBezTo>
                  <a:cubicBezTo>
                    <a:pt x="3045896" y="2960750"/>
                    <a:pt x="3053945" y="2973465"/>
                    <a:pt x="3058518" y="2989929"/>
                  </a:cubicBezTo>
                  <a:cubicBezTo>
                    <a:pt x="3062909" y="3006393"/>
                    <a:pt x="3065104" y="3023040"/>
                    <a:pt x="3065104" y="3039870"/>
                  </a:cubicBezTo>
                  <a:cubicBezTo>
                    <a:pt x="3065104" y="3067859"/>
                    <a:pt x="3059981" y="3091092"/>
                    <a:pt x="3049737" y="3109568"/>
                  </a:cubicBezTo>
                  <a:cubicBezTo>
                    <a:pt x="3039310" y="3128044"/>
                    <a:pt x="3016718" y="3137283"/>
                    <a:pt x="2981960" y="3137283"/>
                  </a:cubicBezTo>
                  <a:lnTo>
                    <a:pt x="2967965" y="3137283"/>
                  </a:lnTo>
                  <a:close/>
                  <a:moveTo>
                    <a:pt x="2012447" y="2930658"/>
                  </a:moveTo>
                  <a:lnTo>
                    <a:pt x="2025893" y="2930658"/>
                  </a:lnTo>
                  <a:cubicBezTo>
                    <a:pt x="2048211" y="2930658"/>
                    <a:pt x="2063577" y="2931298"/>
                    <a:pt x="2071992" y="2932579"/>
                  </a:cubicBezTo>
                  <a:cubicBezTo>
                    <a:pt x="2080773" y="2933859"/>
                    <a:pt x="2087999" y="2937518"/>
                    <a:pt x="2093670" y="2943555"/>
                  </a:cubicBezTo>
                  <a:cubicBezTo>
                    <a:pt x="2099341" y="2949409"/>
                    <a:pt x="2102176" y="2957275"/>
                    <a:pt x="2102176" y="2967153"/>
                  </a:cubicBezTo>
                  <a:cubicBezTo>
                    <a:pt x="2102176" y="2977032"/>
                    <a:pt x="2099341" y="2984806"/>
                    <a:pt x="2093670" y="2990478"/>
                  </a:cubicBezTo>
                  <a:cubicBezTo>
                    <a:pt x="2087999" y="2996514"/>
                    <a:pt x="2081048" y="3000173"/>
                    <a:pt x="2072816" y="3001453"/>
                  </a:cubicBezTo>
                  <a:cubicBezTo>
                    <a:pt x="2065132" y="3002734"/>
                    <a:pt x="2050497" y="3003374"/>
                    <a:pt x="2028911" y="3003374"/>
                  </a:cubicBezTo>
                  <a:lnTo>
                    <a:pt x="2012447" y="3003374"/>
                  </a:lnTo>
                  <a:close/>
                  <a:moveTo>
                    <a:pt x="5033560" y="2928737"/>
                  </a:moveTo>
                  <a:cubicBezTo>
                    <a:pt x="5050756" y="2928737"/>
                    <a:pt x="5063287" y="2936237"/>
                    <a:pt x="5071153" y="2951238"/>
                  </a:cubicBezTo>
                  <a:cubicBezTo>
                    <a:pt x="5079202" y="2966421"/>
                    <a:pt x="5083227" y="2994959"/>
                    <a:pt x="5083227" y="3036851"/>
                  </a:cubicBezTo>
                  <a:cubicBezTo>
                    <a:pt x="5083227" y="3080024"/>
                    <a:pt x="5079111" y="3108927"/>
                    <a:pt x="5070879" y="3123562"/>
                  </a:cubicBezTo>
                  <a:cubicBezTo>
                    <a:pt x="5062647" y="3138014"/>
                    <a:pt x="5050208" y="3145240"/>
                    <a:pt x="5033560" y="3145240"/>
                  </a:cubicBezTo>
                  <a:cubicBezTo>
                    <a:pt x="5016731" y="3145240"/>
                    <a:pt x="5004382" y="3137740"/>
                    <a:pt x="4996516" y="3122739"/>
                  </a:cubicBezTo>
                  <a:cubicBezTo>
                    <a:pt x="4988284" y="3107921"/>
                    <a:pt x="4984168" y="3079292"/>
                    <a:pt x="4984168" y="3036851"/>
                  </a:cubicBezTo>
                  <a:cubicBezTo>
                    <a:pt x="4984168" y="2993679"/>
                    <a:pt x="4988284" y="2964866"/>
                    <a:pt x="4996516" y="2950415"/>
                  </a:cubicBezTo>
                  <a:cubicBezTo>
                    <a:pt x="5004748" y="2935963"/>
                    <a:pt x="5017096" y="2928737"/>
                    <a:pt x="5033560" y="2928737"/>
                  </a:cubicBezTo>
                  <a:close/>
                  <a:moveTo>
                    <a:pt x="2518960" y="2928737"/>
                  </a:moveTo>
                  <a:cubicBezTo>
                    <a:pt x="2536156" y="2928737"/>
                    <a:pt x="2548687" y="2936237"/>
                    <a:pt x="2556553" y="2951238"/>
                  </a:cubicBezTo>
                  <a:cubicBezTo>
                    <a:pt x="2564603" y="2966421"/>
                    <a:pt x="2568627" y="2994959"/>
                    <a:pt x="2568627" y="3036851"/>
                  </a:cubicBezTo>
                  <a:cubicBezTo>
                    <a:pt x="2568627" y="3080024"/>
                    <a:pt x="2564511" y="3108927"/>
                    <a:pt x="2556279" y="3123562"/>
                  </a:cubicBezTo>
                  <a:cubicBezTo>
                    <a:pt x="2548047" y="3138014"/>
                    <a:pt x="2535607" y="3145240"/>
                    <a:pt x="2518960" y="3145240"/>
                  </a:cubicBezTo>
                  <a:cubicBezTo>
                    <a:pt x="2502131" y="3145240"/>
                    <a:pt x="2489783" y="3137740"/>
                    <a:pt x="2481916" y="3122739"/>
                  </a:cubicBezTo>
                  <a:cubicBezTo>
                    <a:pt x="2473684" y="3107921"/>
                    <a:pt x="2469568" y="3079292"/>
                    <a:pt x="2469568" y="3036851"/>
                  </a:cubicBezTo>
                  <a:cubicBezTo>
                    <a:pt x="2469568" y="2993679"/>
                    <a:pt x="2473684" y="2964866"/>
                    <a:pt x="2481916" y="2950415"/>
                  </a:cubicBezTo>
                  <a:cubicBezTo>
                    <a:pt x="2490148" y="2935963"/>
                    <a:pt x="2502496" y="2928737"/>
                    <a:pt x="2518960" y="2928737"/>
                  </a:cubicBezTo>
                  <a:close/>
                  <a:moveTo>
                    <a:pt x="5294600" y="2846965"/>
                  </a:moveTo>
                  <a:lnTo>
                    <a:pt x="5294600" y="2938341"/>
                  </a:lnTo>
                  <a:lnTo>
                    <a:pt x="5328077" y="2938341"/>
                  </a:lnTo>
                  <a:lnTo>
                    <a:pt x="5328077" y="3137283"/>
                  </a:lnTo>
                  <a:lnTo>
                    <a:pt x="5294600" y="3137283"/>
                  </a:lnTo>
                  <a:lnTo>
                    <a:pt x="5294600" y="3228658"/>
                  </a:lnTo>
                  <a:lnTo>
                    <a:pt x="5451283" y="3228658"/>
                  </a:lnTo>
                  <a:lnTo>
                    <a:pt x="5451283" y="3137283"/>
                  </a:lnTo>
                  <a:lnTo>
                    <a:pt x="5417532" y="3137283"/>
                  </a:lnTo>
                  <a:lnTo>
                    <a:pt x="5417532" y="3002825"/>
                  </a:lnTo>
                  <a:lnTo>
                    <a:pt x="5578331" y="3233598"/>
                  </a:lnTo>
                  <a:lnTo>
                    <a:pt x="5704008" y="3233598"/>
                  </a:lnTo>
                  <a:lnTo>
                    <a:pt x="5704008" y="2938341"/>
                  </a:lnTo>
                  <a:lnTo>
                    <a:pt x="5737210" y="2938341"/>
                  </a:lnTo>
                  <a:lnTo>
                    <a:pt x="5737210" y="2846965"/>
                  </a:lnTo>
                  <a:lnTo>
                    <a:pt x="5583271" y="2846965"/>
                  </a:lnTo>
                  <a:lnTo>
                    <a:pt x="5583271" y="2938341"/>
                  </a:lnTo>
                  <a:lnTo>
                    <a:pt x="5614278" y="2938341"/>
                  </a:lnTo>
                  <a:lnTo>
                    <a:pt x="5614278" y="3046456"/>
                  </a:lnTo>
                  <a:lnTo>
                    <a:pt x="5475431" y="2846965"/>
                  </a:lnTo>
                  <a:close/>
                  <a:moveTo>
                    <a:pt x="4553022" y="2846965"/>
                  </a:moveTo>
                  <a:lnTo>
                    <a:pt x="4553022" y="2938341"/>
                  </a:lnTo>
                  <a:lnTo>
                    <a:pt x="4588146" y="2938341"/>
                  </a:lnTo>
                  <a:lnTo>
                    <a:pt x="4588146" y="3137283"/>
                  </a:lnTo>
                  <a:lnTo>
                    <a:pt x="4553022" y="3137283"/>
                  </a:lnTo>
                  <a:lnTo>
                    <a:pt x="4553022" y="3228658"/>
                  </a:lnTo>
                  <a:lnTo>
                    <a:pt x="4770623" y="3228658"/>
                  </a:lnTo>
                  <a:lnTo>
                    <a:pt x="4770623" y="3137283"/>
                  </a:lnTo>
                  <a:lnTo>
                    <a:pt x="4735774" y="3137283"/>
                  </a:lnTo>
                  <a:lnTo>
                    <a:pt x="4735774" y="2938341"/>
                  </a:lnTo>
                  <a:lnTo>
                    <a:pt x="4770623" y="2938341"/>
                  </a:lnTo>
                  <a:lnTo>
                    <a:pt x="4770623" y="2846965"/>
                  </a:lnTo>
                  <a:close/>
                  <a:moveTo>
                    <a:pt x="4135569" y="2846965"/>
                  </a:moveTo>
                  <a:lnTo>
                    <a:pt x="4135569" y="3007765"/>
                  </a:lnTo>
                  <a:lnTo>
                    <a:pt x="4207187" y="3007765"/>
                  </a:lnTo>
                  <a:lnTo>
                    <a:pt x="4207187" y="2938341"/>
                  </a:lnTo>
                  <a:lnTo>
                    <a:pt x="4251092" y="2938341"/>
                  </a:lnTo>
                  <a:lnTo>
                    <a:pt x="4251092" y="3137283"/>
                  </a:lnTo>
                  <a:lnTo>
                    <a:pt x="4218163" y="3137283"/>
                  </a:lnTo>
                  <a:lnTo>
                    <a:pt x="4218163" y="3228658"/>
                  </a:lnTo>
                  <a:lnTo>
                    <a:pt x="4432471" y="3228658"/>
                  </a:lnTo>
                  <a:lnTo>
                    <a:pt x="4432471" y="3137283"/>
                  </a:lnTo>
                  <a:lnTo>
                    <a:pt x="4398720" y="3137283"/>
                  </a:lnTo>
                  <a:lnTo>
                    <a:pt x="4398720" y="2938341"/>
                  </a:lnTo>
                  <a:lnTo>
                    <a:pt x="4442350" y="2938341"/>
                  </a:lnTo>
                  <a:lnTo>
                    <a:pt x="4442350" y="3007765"/>
                  </a:lnTo>
                  <a:lnTo>
                    <a:pt x="4513969" y="3007765"/>
                  </a:lnTo>
                  <a:lnTo>
                    <a:pt x="4513969" y="2846965"/>
                  </a:lnTo>
                  <a:close/>
                  <a:moveTo>
                    <a:pt x="3273379" y="2846965"/>
                  </a:moveTo>
                  <a:lnTo>
                    <a:pt x="3273379" y="2938341"/>
                  </a:lnTo>
                  <a:lnTo>
                    <a:pt x="3302740" y="2938341"/>
                  </a:lnTo>
                  <a:lnTo>
                    <a:pt x="3302740" y="3060724"/>
                  </a:lnTo>
                  <a:cubicBezTo>
                    <a:pt x="3302740" y="3098958"/>
                    <a:pt x="3305850" y="3127312"/>
                    <a:pt x="3312070" y="3145789"/>
                  </a:cubicBezTo>
                  <a:cubicBezTo>
                    <a:pt x="3318107" y="3164814"/>
                    <a:pt x="3327528" y="3181004"/>
                    <a:pt x="3340333" y="3194358"/>
                  </a:cubicBezTo>
                  <a:cubicBezTo>
                    <a:pt x="3353139" y="3207895"/>
                    <a:pt x="3370518" y="3217957"/>
                    <a:pt x="3392470" y="3224542"/>
                  </a:cubicBezTo>
                  <a:cubicBezTo>
                    <a:pt x="3414056" y="3231311"/>
                    <a:pt x="3438844" y="3234695"/>
                    <a:pt x="3466833" y="3234695"/>
                  </a:cubicBezTo>
                  <a:cubicBezTo>
                    <a:pt x="3501590" y="3234695"/>
                    <a:pt x="3530860" y="3228384"/>
                    <a:pt x="3554641" y="3215761"/>
                  </a:cubicBezTo>
                  <a:cubicBezTo>
                    <a:pt x="3578423" y="3203139"/>
                    <a:pt x="3595436" y="3185669"/>
                    <a:pt x="3605680" y="3163350"/>
                  </a:cubicBezTo>
                  <a:cubicBezTo>
                    <a:pt x="3615924" y="3140850"/>
                    <a:pt x="3621046" y="3111946"/>
                    <a:pt x="3621046" y="3076640"/>
                  </a:cubicBezTo>
                  <a:lnTo>
                    <a:pt x="3621046" y="2938341"/>
                  </a:lnTo>
                  <a:lnTo>
                    <a:pt x="3651231" y="2938341"/>
                  </a:lnTo>
                  <a:lnTo>
                    <a:pt x="3651231" y="2846965"/>
                  </a:lnTo>
                  <a:lnTo>
                    <a:pt x="3507718" y="2846965"/>
                  </a:lnTo>
                  <a:lnTo>
                    <a:pt x="3507718" y="2938341"/>
                  </a:lnTo>
                  <a:lnTo>
                    <a:pt x="3526927" y="2938341"/>
                  </a:lnTo>
                  <a:lnTo>
                    <a:pt x="3526927" y="3076091"/>
                  </a:lnTo>
                  <a:cubicBezTo>
                    <a:pt x="3526927" y="3104446"/>
                    <a:pt x="3524091" y="3123196"/>
                    <a:pt x="3518420" y="3132343"/>
                  </a:cubicBezTo>
                  <a:cubicBezTo>
                    <a:pt x="3512749" y="3141673"/>
                    <a:pt x="3503602" y="3146338"/>
                    <a:pt x="3490980" y="3146338"/>
                  </a:cubicBezTo>
                  <a:cubicBezTo>
                    <a:pt x="3475797" y="3146338"/>
                    <a:pt x="3465277" y="3140850"/>
                    <a:pt x="3459424" y="3129874"/>
                  </a:cubicBezTo>
                  <a:cubicBezTo>
                    <a:pt x="3453570" y="3118715"/>
                    <a:pt x="3450643" y="3097768"/>
                    <a:pt x="3450643" y="3067036"/>
                  </a:cubicBezTo>
                  <a:lnTo>
                    <a:pt x="3450643" y="2938341"/>
                  </a:lnTo>
                  <a:lnTo>
                    <a:pt x="3468753" y="2938341"/>
                  </a:lnTo>
                  <a:lnTo>
                    <a:pt x="3468753" y="2846965"/>
                  </a:lnTo>
                  <a:close/>
                  <a:moveTo>
                    <a:pt x="2790428" y="2846965"/>
                  </a:moveTo>
                  <a:lnTo>
                    <a:pt x="2790428" y="2938341"/>
                  </a:lnTo>
                  <a:lnTo>
                    <a:pt x="2820337" y="2938341"/>
                  </a:lnTo>
                  <a:lnTo>
                    <a:pt x="2820337" y="3137283"/>
                  </a:lnTo>
                  <a:lnTo>
                    <a:pt x="2790428" y="3137283"/>
                  </a:lnTo>
                  <a:lnTo>
                    <a:pt x="2790428" y="3228658"/>
                  </a:lnTo>
                  <a:lnTo>
                    <a:pt x="2967965" y="3228658"/>
                  </a:lnTo>
                  <a:cubicBezTo>
                    <a:pt x="3019736" y="3228658"/>
                    <a:pt x="3057969" y="3226463"/>
                    <a:pt x="3082665" y="3222073"/>
                  </a:cubicBezTo>
                  <a:cubicBezTo>
                    <a:pt x="3107544" y="3217682"/>
                    <a:pt x="3130411" y="3208261"/>
                    <a:pt x="3151266" y="3193809"/>
                  </a:cubicBezTo>
                  <a:cubicBezTo>
                    <a:pt x="3172669" y="3179357"/>
                    <a:pt x="3190322" y="3158594"/>
                    <a:pt x="3204225" y="3131520"/>
                  </a:cubicBezTo>
                  <a:cubicBezTo>
                    <a:pt x="3218311" y="3104263"/>
                    <a:pt x="3225354" y="3074079"/>
                    <a:pt x="3225354" y="3040967"/>
                  </a:cubicBezTo>
                  <a:cubicBezTo>
                    <a:pt x="3225354" y="3024503"/>
                    <a:pt x="3223617" y="3008771"/>
                    <a:pt x="3220141" y="2993770"/>
                  </a:cubicBezTo>
                  <a:cubicBezTo>
                    <a:pt x="3216665" y="2978769"/>
                    <a:pt x="3211634" y="2964684"/>
                    <a:pt x="3205049" y="2951512"/>
                  </a:cubicBezTo>
                  <a:cubicBezTo>
                    <a:pt x="3191694" y="2924072"/>
                    <a:pt x="3173401" y="2902303"/>
                    <a:pt x="3150168" y="2886205"/>
                  </a:cubicBezTo>
                  <a:cubicBezTo>
                    <a:pt x="3126752" y="2870289"/>
                    <a:pt x="3101782" y="2859771"/>
                    <a:pt x="3075257" y="2854648"/>
                  </a:cubicBezTo>
                  <a:cubicBezTo>
                    <a:pt x="3048914" y="2849526"/>
                    <a:pt x="3014888" y="2846965"/>
                    <a:pt x="2973179" y="2846965"/>
                  </a:cubicBezTo>
                  <a:close/>
                  <a:moveTo>
                    <a:pt x="1833812" y="2846965"/>
                  </a:moveTo>
                  <a:lnTo>
                    <a:pt x="1833812" y="2938341"/>
                  </a:lnTo>
                  <a:lnTo>
                    <a:pt x="1864819" y="2938341"/>
                  </a:lnTo>
                  <a:lnTo>
                    <a:pt x="1864819" y="3137283"/>
                  </a:lnTo>
                  <a:lnTo>
                    <a:pt x="1833812" y="3137283"/>
                  </a:lnTo>
                  <a:lnTo>
                    <a:pt x="1833812" y="3228658"/>
                  </a:lnTo>
                  <a:lnTo>
                    <a:pt x="2041259" y="3228658"/>
                  </a:lnTo>
                  <a:lnTo>
                    <a:pt x="2041259" y="3137283"/>
                  </a:lnTo>
                  <a:lnTo>
                    <a:pt x="2012447" y="3137283"/>
                  </a:lnTo>
                  <a:lnTo>
                    <a:pt x="2012447" y="3072798"/>
                  </a:lnTo>
                  <a:lnTo>
                    <a:pt x="2059370" y="3072798"/>
                  </a:lnTo>
                  <a:lnTo>
                    <a:pt x="2142514" y="3228658"/>
                  </a:lnTo>
                  <a:lnTo>
                    <a:pt x="2279989" y="3228658"/>
                  </a:lnTo>
                  <a:lnTo>
                    <a:pt x="2279989" y="3137283"/>
                  </a:lnTo>
                  <a:lnTo>
                    <a:pt x="2252549" y="3137283"/>
                  </a:lnTo>
                  <a:lnTo>
                    <a:pt x="2199864" y="3050023"/>
                  </a:lnTo>
                  <a:cubicBezTo>
                    <a:pt x="2216511" y="3042522"/>
                    <a:pt x="2229956" y="3030814"/>
                    <a:pt x="2240201" y="3014899"/>
                  </a:cubicBezTo>
                  <a:cubicBezTo>
                    <a:pt x="2250445" y="2998801"/>
                    <a:pt x="2255567" y="2980873"/>
                    <a:pt x="2255567" y="2961117"/>
                  </a:cubicBezTo>
                  <a:cubicBezTo>
                    <a:pt x="2255567" y="2934774"/>
                    <a:pt x="2247152" y="2911907"/>
                    <a:pt x="2230322" y="2892516"/>
                  </a:cubicBezTo>
                  <a:cubicBezTo>
                    <a:pt x="2213675" y="2873491"/>
                    <a:pt x="2191997" y="2861143"/>
                    <a:pt x="2165289" y="2855472"/>
                  </a:cubicBezTo>
                  <a:cubicBezTo>
                    <a:pt x="2155776" y="2853460"/>
                    <a:pt x="2145349" y="2851859"/>
                    <a:pt x="2134007" y="2850670"/>
                  </a:cubicBezTo>
                  <a:cubicBezTo>
                    <a:pt x="2122665" y="2849480"/>
                    <a:pt x="2109037" y="2848566"/>
                    <a:pt x="2093121" y="2847926"/>
                  </a:cubicBezTo>
                  <a:cubicBezTo>
                    <a:pt x="2077206" y="2847285"/>
                    <a:pt x="2059919" y="2846965"/>
                    <a:pt x="2041259" y="2846965"/>
                  </a:cubicBezTo>
                  <a:close/>
                  <a:moveTo>
                    <a:pt x="1411419" y="2846965"/>
                  </a:moveTo>
                  <a:lnTo>
                    <a:pt x="1411419" y="3007765"/>
                  </a:lnTo>
                  <a:lnTo>
                    <a:pt x="1483037" y="3007765"/>
                  </a:lnTo>
                  <a:lnTo>
                    <a:pt x="1483037" y="2938341"/>
                  </a:lnTo>
                  <a:lnTo>
                    <a:pt x="1526942" y="2938341"/>
                  </a:lnTo>
                  <a:lnTo>
                    <a:pt x="1526942" y="3137283"/>
                  </a:lnTo>
                  <a:lnTo>
                    <a:pt x="1494013" y="3137283"/>
                  </a:lnTo>
                  <a:lnTo>
                    <a:pt x="1494013" y="3228658"/>
                  </a:lnTo>
                  <a:lnTo>
                    <a:pt x="1708321" y="3228658"/>
                  </a:lnTo>
                  <a:lnTo>
                    <a:pt x="1708321" y="3137283"/>
                  </a:lnTo>
                  <a:lnTo>
                    <a:pt x="1674570" y="3137283"/>
                  </a:lnTo>
                  <a:lnTo>
                    <a:pt x="1674570" y="2938341"/>
                  </a:lnTo>
                  <a:lnTo>
                    <a:pt x="1718200" y="2938341"/>
                  </a:lnTo>
                  <a:lnTo>
                    <a:pt x="1718200" y="3007765"/>
                  </a:lnTo>
                  <a:lnTo>
                    <a:pt x="1789819" y="3007765"/>
                  </a:lnTo>
                  <a:lnTo>
                    <a:pt x="1789819" y="2846965"/>
                  </a:lnTo>
                  <a:close/>
                  <a:moveTo>
                    <a:pt x="932150" y="2846965"/>
                  </a:moveTo>
                  <a:lnTo>
                    <a:pt x="932150" y="2938341"/>
                  </a:lnTo>
                  <a:lnTo>
                    <a:pt x="965627" y="2938341"/>
                  </a:lnTo>
                  <a:lnTo>
                    <a:pt x="965627" y="3137283"/>
                  </a:lnTo>
                  <a:lnTo>
                    <a:pt x="932150" y="3137283"/>
                  </a:lnTo>
                  <a:lnTo>
                    <a:pt x="932150" y="3228658"/>
                  </a:lnTo>
                  <a:lnTo>
                    <a:pt x="1088834" y="3228658"/>
                  </a:lnTo>
                  <a:lnTo>
                    <a:pt x="1088834" y="3137283"/>
                  </a:lnTo>
                  <a:lnTo>
                    <a:pt x="1055082" y="3137283"/>
                  </a:lnTo>
                  <a:lnTo>
                    <a:pt x="1055082" y="3002825"/>
                  </a:lnTo>
                  <a:lnTo>
                    <a:pt x="1215882" y="3233598"/>
                  </a:lnTo>
                  <a:lnTo>
                    <a:pt x="1341558" y="3233598"/>
                  </a:lnTo>
                  <a:lnTo>
                    <a:pt x="1341558" y="2938341"/>
                  </a:lnTo>
                  <a:lnTo>
                    <a:pt x="1374760" y="2938341"/>
                  </a:lnTo>
                  <a:lnTo>
                    <a:pt x="1374760" y="2846965"/>
                  </a:lnTo>
                  <a:lnTo>
                    <a:pt x="1220821" y="2846965"/>
                  </a:lnTo>
                  <a:lnTo>
                    <a:pt x="1220821" y="2938341"/>
                  </a:lnTo>
                  <a:lnTo>
                    <a:pt x="1251828" y="2938341"/>
                  </a:lnTo>
                  <a:lnTo>
                    <a:pt x="1251828" y="3046456"/>
                  </a:lnTo>
                  <a:lnTo>
                    <a:pt x="1112981" y="2846965"/>
                  </a:lnTo>
                  <a:close/>
                  <a:moveTo>
                    <a:pt x="676347" y="2846965"/>
                  </a:moveTo>
                  <a:lnTo>
                    <a:pt x="676347" y="2938341"/>
                  </a:lnTo>
                  <a:lnTo>
                    <a:pt x="711471" y="2938341"/>
                  </a:lnTo>
                  <a:lnTo>
                    <a:pt x="711471" y="3137283"/>
                  </a:lnTo>
                  <a:lnTo>
                    <a:pt x="676347" y="3137283"/>
                  </a:lnTo>
                  <a:lnTo>
                    <a:pt x="676347" y="3228658"/>
                  </a:lnTo>
                  <a:lnTo>
                    <a:pt x="893948" y="3228658"/>
                  </a:lnTo>
                  <a:lnTo>
                    <a:pt x="893948" y="3137283"/>
                  </a:lnTo>
                  <a:lnTo>
                    <a:pt x="859099" y="3137283"/>
                  </a:lnTo>
                  <a:lnTo>
                    <a:pt x="859099" y="2938341"/>
                  </a:lnTo>
                  <a:lnTo>
                    <a:pt x="893948" y="2938341"/>
                  </a:lnTo>
                  <a:lnTo>
                    <a:pt x="893948" y="2846965"/>
                  </a:lnTo>
                  <a:close/>
                  <a:moveTo>
                    <a:pt x="5033560" y="2839282"/>
                  </a:moveTo>
                  <a:cubicBezTo>
                    <a:pt x="5017828" y="2839282"/>
                    <a:pt x="5002827" y="2840425"/>
                    <a:pt x="4988558" y="2842712"/>
                  </a:cubicBezTo>
                  <a:cubicBezTo>
                    <a:pt x="4974290" y="2844999"/>
                    <a:pt x="4961072" y="2848246"/>
                    <a:pt x="4948907" y="2852453"/>
                  </a:cubicBezTo>
                  <a:cubicBezTo>
                    <a:pt x="4936742" y="2856661"/>
                    <a:pt x="4924897" y="2862332"/>
                    <a:pt x="4913372" y="2869466"/>
                  </a:cubicBezTo>
                  <a:cubicBezTo>
                    <a:pt x="4880993" y="2889772"/>
                    <a:pt x="4857120" y="2914742"/>
                    <a:pt x="4841753" y="2944378"/>
                  </a:cubicBezTo>
                  <a:cubicBezTo>
                    <a:pt x="4826204" y="2974196"/>
                    <a:pt x="4818429" y="3005021"/>
                    <a:pt x="4818429" y="3036851"/>
                  </a:cubicBezTo>
                  <a:cubicBezTo>
                    <a:pt x="4818429" y="3095024"/>
                    <a:pt x="4838369" y="3142496"/>
                    <a:pt x="4878249" y="3179266"/>
                  </a:cubicBezTo>
                  <a:cubicBezTo>
                    <a:pt x="4917946" y="3216219"/>
                    <a:pt x="4969716" y="3234695"/>
                    <a:pt x="5033560" y="3234695"/>
                  </a:cubicBezTo>
                  <a:cubicBezTo>
                    <a:pt x="5099600" y="3234695"/>
                    <a:pt x="5152011" y="3215030"/>
                    <a:pt x="5190793" y="3175699"/>
                  </a:cubicBezTo>
                  <a:cubicBezTo>
                    <a:pt x="5229575" y="3136368"/>
                    <a:pt x="5248966" y="3090085"/>
                    <a:pt x="5248966" y="3036851"/>
                  </a:cubicBezTo>
                  <a:cubicBezTo>
                    <a:pt x="5248966" y="3011057"/>
                    <a:pt x="5244209" y="2986636"/>
                    <a:pt x="5234697" y="2963586"/>
                  </a:cubicBezTo>
                  <a:cubicBezTo>
                    <a:pt x="5225184" y="2940536"/>
                    <a:pt x="5211098" y="2919133"/>
                    <a:pt x="5192439" y="2899376"/>
                  </a:cubicBezTo>
                  <a:cubicBezTo>
                    <a:pt x="5154938" y="2859313"/>
                    <a:pt x="5101978" y="2839282"/>
                    <a:pt x="5033560" y="2839282"/>
                  </a:cubicBezTo>
                  <a:close/>
                  <a:moveTo>
                    <a:pt x="3880524" y="2839282"/>
                  </a:moveTo>
                  <a:cubicBezTo>
                    <a:pt x="3825278" y="2839282"/>
                    <a:pt x="3780367" y="2858582"/>
                    <a:pt x="3745792" y="2897181"/>
                  </a:cubicBezTo>
                  <a:cubicBezTo>
                    <a:pt x="3711218" y="2935780"/>
                    <a:pt x="3693930" y="2982703"/>
                    <a:pt x="3693930" y="3037949"/>
                  </a:cubicBezTo>
                  <a:cubicBezTo>
                    <a:pt x="3693930" y="3092829"/>
                    <a:pt x="3711583" y="3139295"/>
                    <a:pt x="3746890" y="3177345"/>
                  </a:cubicBezTo>
                  <a:cubicBezTo>
                    <a:pt x="3782013" y="3215579"/>
                    <a:pt x="3836162" y="3234695"/>
                    <a:pt x="3909336" y="3234695"/>
                  </a:cubicBezTo>
                  <a:cubicBezTo>
                    <a:pt x="3962935" y="3234695"/>
                    <a:pt x="4005011" y="3221615"/>
                    <a:pt x="4035561" y="3195456"/>
                  </a:cubicBezTo>
                  <a:cubicBezTo>
                    <a:pt x="4065745" y="3169479"/>
                    <a:pt x="4085044" y="3136093"/>
                    <a:pt x="4093459" y="3095299"/>
                  </a:cubicBezTo>
                  <a:lnTo>
                    <a:pt x="3994400" y="3060450"/>
                  </a:lnTo>
                  <a:cubicBezTo>
                    <a:pt x="3984705" y="3116245"/>
                    <a:pt x="3961107" y="3144143"/>
                    <a:pt x="3923605" y="3144143"/>
                  </a:cubicBezTo>
                  <a:cubicBezTo>
                    <a:pt x="3880798" y="3144143"/>
                    <a:pt x="3859395" y="3108470"/>
                    <a:pt x="3859395" y="3037126"/>
                  </a:cubicBezTo>
                  <a:cubicBezTo>
                    <a:pt x="3859395" y="2965964"/>
                    <a:pt x="3880066" y="2930383"/>
                    <a:pt x="3921410" y="2930383"/>
                  </a:cubicBezTo>
                  <a:cubicBezTo>
                    <a:pt x="3936410" y="2930383"/>
                    <a:pt x="3949764" y="2935323"/>
                    <a:pt x="3961472" y="2945201"/>
                  </a:cubicBezTo>
                  <a:cubicBezTo>
                    <a:pt x="3973180" y="2955262"/>
                    <a:pt x="3981504" y="2968983"/>
                    <a:pt x="3986443" y="2986362"/>
                  </a:cubicBezTo>
                  <a:lnTo>
                    <a:pt x="4081660" y="2986362"/>
                  </a:lnTo>
                  <a:lnTo>
                    <a:pt x="4081660" y="2846965"/>
                  </a:lnTo>
                  <a:lnTo>
                    <a:pt x="3990010" y="2846965"/>
                  </a:lnTo>
                  <a:lnTo>
                    <a:pt x="3990010" y="2872485"/>
                  </a:lnTo>
                  <a:cubicBezTo>
                    <a:pt x="3961838" y="2850350"/>
                    <a:pt x="3925342" y="2839282"/>
                    <a:pt x="3880524" y="2839282"/>
                  </a:cubicBezTo>
                  <a:close/>
                  <a:moveTo>
                    <a:pt x="2518960" y="2839282"/>
                  </a:moveTo>
                  <a:cubicBezTo>
                    <a:pt x="2503228" y="2839282"/>
                    <a:pt x="2488227" y="2840425"/>
                    <a:pt x="2473958" y="2842712"/>
                  </a:cubicBezTo>
                  <a:cubicBezTo>
                    <a:pt x="2459690" y="2844999"/>
                    <a:pt x="2446473" y="2848246"/>
                    <a:pt x="2434307" y="2852453"/>
                  </a:cubicBezTo>
                  <a:cubicBezTo>
                    <a:pt x="2422142" y="2856661"/>
                    <a:pt x="2410297" y="2862332"/>
                    <a:pt x="2398772" y="2869466"/>
                  </a:cubicBezTo>
                  <a:cubicBezTo>
                    <a:pt x="2366393" y="2889772"/>
                    <a:pt x="2342520" y="2914742"/>
                    <a:pt x="2327154" y="2944378"/>
                  </a:cubicBezTo>
                  <a:cubicBezTo>
                    <a:pt x="2311604" y="2974196"/>
                    <a:pt x="2303829" y="3005021"/>
                    <a:pt x="2303829" y="3036851"/>
                  </a:cubicBezTo>
                  <a:cubicBezTo>
                    <a:pt x="2303829" y="3095024"/>
                    <a:pt x="2323769" y="3142496"/>
                    <a:pt x="2363649" y="3179266"/>
                  </a:cubicBezTo>
                  <a:cubicBezTo>
                    <a:pt x="2403346" y="3216219"/>
                    <a:pt x="2455116" y="3234695"/>
                    <a:pt x="2518960" y="3234695"/>
                  </a:cubicBezTo>
                  <a:cubicBezTo>
                    <a:pt x="2585000" y="3234695"/>
                    <a:pt x="2637411" y="3215030"/>
                    <a:pt x="2676192" y="3175699"/>
                  </a:cubicBezTo>
                  <a:cubicBezTo>
                    <a:pt x="2714975" y="3136368"/>
                    <a:pt x="2734366" y="3090085"/>
                    <a:pt x="2734366" y="3036851"/>
                  </a:cubicBezTo>
                  <a:cubicBezTo>
                    <a:pt x="2734366" y="3011057"/>
                    <a:pt x="2729610" y="2986636"/>
                    <a:pt x="2720097" y="2963586"/>
                  </a:cubicBezTo>
                  <a:cubicBezTo>
                    <a:pt x="2710584" y="2940536"/>
                    <a:pt x="2696498" y="2919133"/>
                    <a:pt x="2677839" y="2899376"/>
                  </a:cubicBezTo>
                  <a:cubicBezTo>
                    <a:pt x="2640337" y="2859313"/>
                    <a:pt x="2587378" y="2839282"/>
                    <a:pt x="2518960" y="2839282"/>
                  </a:cubicBezTo>
                  <a:close/>
                  <a:moveTo>
                    <a:pt x="0" y="0"/>
                  </a:moveTo>
                  <a:lnTo>
                    <a:pt x="6235700" y="0"/>
                  </a:lnTo>
                  <a:lnTo>
                    <a:pt x="6235700" y="8217921"/>
                  </a:lnTo>
                  <a:lnTo>
                    <a:pt x="0" y="82179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EB4CEC-E399-3164-E6B4-F438735511E8}"/>
                </a:ext>
              </a:extLst>
            </p:cNvPr>
            <p:cNvSpPr txBox="1"/>
            <p:nvPr/>
          </p:nvSpPr>
          <p:spPr>
            <a:xfrm>
              <a:off x="609600" y="3822700"/>
              <a:ext cx="5194300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Verdana" panose="020B0604030504040204" pitchFamily="34" charset="0"/>
                  <a:ea typeface="Verdana" panose="020B0604030504040204" pitchFamily="34" charset="0"/>
                </a:rPr>
                <a:t>This thesis investigates the correlation between fan engagement intensity during critical moments of Indian Premier League (IPL) matches and the performance of individual players. </a:t>
              </a:r>
              <a:endParaRPr lang="en-IN" sz="24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endParaRPr lang="en-IN" dirty="0"/>
            </a:p>
          </p:txBody>
        </p:sp>
      </p:grpSp>
      <p:pic>
        <p:nvPicPr>
          <p:cNvPr id="2" name="Online Media 1" title="1 lakh + People chanting Dhoni! Dhoni! || unreal Craze 🤯 #msdhoni #shorts">
            <a:hlinkClick r:id="" action="ppaction://media"/>
            <a:extLst>
              <a:ext uri="{FF2B5EF4-FFF2-40B4-BE49-F238E27FC236}">
                <a16:creationId xmlns:a16="http://schemas.microsoft.com/office/drawing/2014/main" id="{D96322CD-05C0-84A9-E4CE-8B736D843AE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676347" y="228723"/>
            <a:ext cx="5214705" cy="599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1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457046-FDC4-7187-1DA0-6A6F9091F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" y="-671498"/>
            <a:ext cx="12306300" cy="8200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Online Media 3" title="Rashid Khan Bags 2 Wickets in an Over | #MIvGT | TATA IPL on Jio Cinema">
            <a:hlinkClick r:id="" action="ppaction://media"/>
            <a:extLst>
              <a:ext uri="{FF2B5EF4-FFF2-40B4-BE49-F238E27FC236}">
                <a16:creationId xmlns:a16="http://schemas.microsoft.com/office/drawing/2014/main" id="{084BBC2B-45A9-D7EB-F148-8617AD9CDE8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217996" y="1015663"/>
            <a:ext cx="3169443" cy="5609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84DF5E-2E17-E423-FEF6-CCB6CC10813F}"/>
              </a:ext>
            </a:extLst>
          </p:cNvPr>
          <p:cNvSpPr txBox="1"/>
          <p:nvPr/>
        </p:nvSpPr>
        <p:spPr>
          <a:xfrm>
            <a:off x="233916" y="0"/>
            <a:ext cx="52205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latin typeface="Rockwell Extra Bold" panose="02060903040505020403" pitchFamily="18" charset="0"/>
              </a:rPr>
              <a:t>SAMPLE:</a:t>
            </a:r>
          </a:p>
        </p:txBody>
      </p:sp>
    </p:spTree>
    <p:extLst>
      <p:ext uri="{BB962C8B-B14F-4D97-AF65-F5344CB8AC3E}">
        <p14:creationId xmlns:p14="http://schemas.microsoft.com/office/powerpoint/2010/main" val="559803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D01C3F-5BD1-F95B-8B37-6916E8042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4336"/>
            <a:ext cx="12115800" cy="80740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338C3B-E24C-2BB3-B258-0C9989075760}"/>
              </a:ext>
            </a:extLst>
          </p:cNvPr>
          <p:cNvSpPr txBox="1"/>
          <p:nvPr/>
        </p:nvSpPr>
        <p:spPr>
          <a:xfrm>
            <a:off x="1752600" y="3320534"/>
            <a:ext cx="215900" cy="216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10FD0D-0DD4-98BE-5B49-C40B2B14D8A6}"/>
              </a:ext>
            </a:extLst>
          </p:cNvPr>
          <p:cNvGrpSpPr/>
          <p:nvPr/>
        </p:nvGrpSpPr>
        <p:grpSpPr>
          <a:xfrm>
            <a:off x="406400" y="393700"/>
            <a:ext cx="7086600" cy="6464300"/>
            <a:chOff x="419100" y="393700"/>
            <a:chExt cx="7086600" cy="64643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D1421C7-D244-61C3-83F3-AEF75731C6BF}"/>
                </a:ext>
              </a:extLst>
            </p:cNvPr>
            <p:cNvSpPr/>
            <p:nvPr/>
          </p:nvSpPr>
          <p:spPr>
            <a:xfrm>
              <a:off x="419100" y="393700"/>
              <a:ext cx="7086600" cy="6464300"/>
            </a:xfrm>
            <a:custGeom>
              <a:avLst/>
              <a:gdLst/>
              <a:ahLst/>
              <a:cxnLst/>
              <a:rect l="l" t="t" r="r" b="b"/>
              <a:pathLst>
                <a:path w="7086600" h="6464300">
                  <a:moveTo>
                    <a:pt x="1827446" y="1954366"/>
                  </a:moveTo>
                  <a:lnTo>
                    <a:pt x="1871722" y="1954366"/>
                  </a:lnTo>
                  <a:cubicBezTo>
                    <a:pt x="1903720" y="1954366"/>
                    <a:pt x="1925300" y="1958459"/>
                    <a:pt x="1936463" y="1966645"/>
                  </a:cubicBezTo>
                  <a:cubicBezTo>
                    <a:pt x="1947625" y="1975079"/>
                    <a:pt x="1953206" y="1988101"/>
                    <a:pt x="1953206" y="2005712"/>
                  </a:cubicBezTo>
                  <a:cubicBezTo>
                    <a:pt x="1953206" y="2024564"/>
                    <a:pt x="1947005" y="2037710"/>
                    <a:pt x="1934602" y="2045152"/>
                  </a:cubicBezTo>
                  <a:cubicBezTo>
                    <a:pt x="1921952" y="2052593"/>
                    <a:pt x="1901240" y="2056314"/>
                    <a:pt x="1872466" y="2056314"/>
                  </a:cubicBezTo>
                  <a:lnTo>
                    <a:pt x="1827446" y="2056314"/>
                  </a:lnTo>
                  <a:close/>
                  <a:moveTo>
                    <a:pt x="1827446" y="1765727"/>
                  </a:moveTo>
                  <a:lnTo>
                    <a:pt x="1864653" y="1765727"/>
                  </a:lnTo>
                  <a:cubicBezTo>
                    <a:pt x="1901364" y="1765727"/>
                    <a:pt x="1923812" y="1770564"/>
                    <a:pt x="1931998" y="1780238"/>
                  </a:cubicBezTo>
                  <a:cubicBezTo>
                    <a:pt x="1940183" y="1789911"/>
                    <a:pt x="1944276" y="1800825"/>
                    <a:pt x="1944276" y="1812980"/>
                  </a:cubicBezTo>
                  <a:cubicBezTo>
                    <a:pt x="1944276" y="1827118"/>
                    <a:pt x="1939811" y="1838529"/>
                    <a:pt x="1930881" y="1847210"/>
                  </a:cubicBezTo>
                  <a:cubicBezTo>
                    <a:pt x="1921456" y="1855892"/>
                    <a:pt x="1901736" y="1860233"/>
                    <a:pt x="1871722" y="1860233"/>
                  </a:cubicBezTo>
                  <a:lnTo>
                    <a:pt x="1827446" y="1860233"/>
                  </a:lnTo>
                  <a:close/>
                  <a:moveTo>
                    <a:pt x="1221195" y="1763122"/>
                  </a:moveTo>
                  <a:cubicBezTo>
                    <a:pt x="1244511" y="1763122"/>
                    <a:pt x="1261502" y="1773292"/>
                    <a:pt x="1272168" y="1793632"/>
                  </a:cubicBezTo>
                  <a:cubicBezTo>
                    <a:pt x="1283082" y="1814220"/>
                    <a:pt x="1288539" y="1852915"/>
                    <a:pt x="1288539" y="1909718"/>
                  </a:cubicBezTo>
                  <a:cubicBezTo>
                    <a:pt x="1288539" y="1968257"/>
                    <a:pt x="1282958" y="2007448"/>
                    <a:pt x="1271796" y="2027292"/>
                  </a:cubicBezTo>
                  <a:cubicBezTo>
                    <a:pt x="1260634" y="2046888"/>
                    <a:pt x="1243767" y="2056686"/>
                    <a:pt x="1221195" y="2056686"/>
                  </a:cubicBezTo>
                  <a:cubicBezTo>
                    <a:pt x="1198374" y="2056686"/>
                    <a:pt x="1181631" y="2046516"/>
                    <a:pt x="1170965" y="2026176"/>
                  </a:cubicBezTo>
                  <a:cubicBezTo>
                    <a:pt x="1159803" y="2006084"/>
                    <a:pt x="1154222" y="1967265"/>
                    <a:pt x="1154222" y="1909718"/>
                  </a:cubicBezTo>
                  <a:cubicBezTo>
                    <a:pt x="1154222" y="1851179"/>
                    <a:pt x="1159803" y="1812112"/>
                    <a:pt x="1170965" y="1792516"/>
                  </a:cubicBezTo>
                  <a:cubicBezTo>
                    <a:pt x="1182127" y="1772920"/>
                    <a:pt x="1198870" y="1763122"/>
                    <a:pt x="1221195" y="1763122"/>
                  </a:cubicBezTo>
                  <a:close/>
                  <a:moveTo>
                    <a:pt x="5249749" y="1652245"/>
                  </a:moveTo>
                  <a:lnTo>
                    <a:pt x="5249749" y="1776145"/>
                  </a:lnTo>
                  <a:lnTo>
                    <a:pt x="5290676" y="1776145"/>
                  </a:lnTo>
                  <a:lnTo>
                    <a:pt x="5290676" y="2045896"/>
                  </a:lnTo>
                  <a:lnTo>
                    <a:pt x="5250493" y="2045896"/>
                  </a:lnTo>
                  <a:lnTo>
                    <a:pt x="5250493" y="2169795"/>
                  </a:lnTo>
                  <a:lnTo>
                    <a:pt x="5744230" y="2169795"/>
                  </a:lnTo>
                  <a:lnTo>
                    <a:pt x="5744230" y="2004224"/>
                  </a:lnTo>
                  <a:lnTo>
                    <a:pt x="5608424" y="2004224"/>
                  </a:lnTo>
                  <a:lnTo>
                    <a:pt x="5608424" y="2045896"/>
                  </a:lnTo>
                  <a:lnTo>
                    <a:pt x="5490850" y="2045896"/>
                  </a:lnTo>
                  <a:lnTo>
                    <a:pt x="5490850" y="1961064"/>
                  </a:lnTo>
                  <a:lnTo>
                    <a:pt x="5593170" y="1961064"/>
                  </a:lnTo>
                  <a:lnTo>
                    <a:pt x="5593170" y="1855768"/>
                  </a:lnTo>
                  <a:lnTo>
                    <a:pt x="5490850" y="1855768"/>
                  </a:lnTo>
                  <a:lnTo>
                    <a:pt x="5490850" y="1776145"/>
                  </a:lnTo>
                  <a:lnTo>
                    <a:pt x="5608424" y="1776145"/>
                  </a:lnTo>
                  <a:lnTo>
                    <a:pt x="5608424" y="1817817"/>
                  </a:lnTo>
                  <a:lnTo>
                    <a:pt x="5744230" y="1817817"/>
                  </a:lnTo>
                  <a:lnTo>
                    <a:pt x="5744230" y="1652245"/>
                  </a:lnTo>
                  <a:close/>
                  <a:moveTo>
                    <a:pt x="4651087" y="1652245"/>
                  </a:moveTo>
                  <a:lnTo>
                    <a:pt x="4651087" y="1776145"/>
                  </a:lnTo>
                  <a:lnTo>
                    <a:pt x="4689411" y="1776145"/>
                  </a:lnTo>
                  <a:lnTo>
                    <a:pt x="4854610" y="2174260"/>
                  </a:lnTo>
                  <a:lnTo>
                    <a:pt x="5015716" y="2174260"/>
                  </a:lnTo>
                  <a:lnTo>
                    <a:pt x="5171242" y="1776145"/>
                  </a:lnTo>
                  <a:lnTo>
                    <a:pt x="5209565" y="1776145"/>
                  </a:lnTo>
                  <a:lnTo>
                    <a:pt x="5209565" y="1652245"/>
                  </a:lnTo>
                  <a:lnTo>
                    <a:pt x="5000834" y="1652245"/>
                  </a:lnTo>
                  <a:lnTo>
                    <a:pt x="5000834" y="1776145"/>
                  </a:lnTo>
                  <a:lnTo>
                    <a:pt x="5043250" y="1776145"/>
                  </a:lnTo>
                  <a:lnTo>
                    <a:pt x="4962510" y="1996782"/>
                  </a:lnTo>
                  <a:lnTo>
                    <a:pt x="4885492" y="1776145"/>
                  </a:lnTo>
                  <a:lnTo>
                    <a:pt x="4929396" y="1776145"/>
                  </a:lnTo>
                  <a:lnTo>
                    <a:pt x="4929396" y="1652245"/>
                  </a:lnTo>
                  <a:close/>
                  <a:moveTo>
                    <a:pt x="4318754" y="1652245"/>
                  </a:moveTo>
                  <a:lnTo>
                    <a:pt x="4318754" y="1776145"/>
                  </a:lnTo>
                  <a:lnTo>
                    <a:pt x="4366379" y="1776145"/>
                  </a:lnTo>
                  <a:lnTo>
                    <a:pt x="4366379" y="2045896"/>
                  </a:lnTo>
                  <a:lnTo>
                    <a:pt x="4318754" y="2045896"/>
                  </a:lnTo>
                  <a:lnTo>
                    <a:pt x="4318754" y="2169795"/>
                  </a:lnTo>
                  <a:lnTo>
                    <a:pt x="4613806" y="2169795"/>
                  </a:lnTo>
                  <a:lnTo>
                    <a:pt x="4613806" y="2045896"/>
                  </a:lnTo>
                  <a:lnTo>
                    <a:pt x="4566553" y="2045896"/>
                  </a:lnTo>
                  <a:lnTo>
                    <a:pt x="4566553" y="1776145"/>
                  </a:lnTo>
                  <a:lnTo>
                    <a:pt x="4613806" y="1776145"/>
                  </a:lnTo>
                  <a:lnTo>
                    <a:pt x="4613806" y="1652245"/>
                  </a:lnTo>
                  <a:close/>
                  <a:moveTo>
                    <a:pt x="3749487" y="1652245"/>
                  </a:moveTo>
                  <a:lnTo>
                    <a:pt x="3749487" y="1870279"/>
                  </a:lnTo>
                  <a:lnTo>
                    <a:pt x="3846597" y="1870279"/>
                  </a:lnTo>
                  <a:lnTo>
                    <a:pt x="3846597" y="1776145"/>
                  </a:lnTo>
                  <a:lnTo>
                    <a:pt x="3906128" y="1776145"/>
                  </a:lnTo>
                  <a:lnTo>
                    <a:pt x="3906128" y="2045896"/>
                  </a:lnTo>
                  <a:lnTo>
                    <a:pt x="3861480" y="2045896"/>
                  </a:lnTo>
                  <a:lnTo>
                    <a:pt x="3861480" y="2169795"/>
                  </a:lnTo>
                  <a:lnTo>
                    <a:pt x="4152067" y="2169795"/>
                  </a:lnTo>
                  <a:lnTo>
                    <a:pt x="4152067" y="2045896"/>
                  </a:lnTo>
                  <a:lnTo>
                    <a:pt x="4106302" y="2045896"/>
                  </a:lnTo>
                  <a:lnTo>
                    <a:pt x="4106302" y="1776145"/>
                  </a:lnTo>
                  <a:lnTo>
                    <a:pt x="4165461" y="1776145"/>
                  </a:lnTo>
                  <a:lnTo>
                    <a:pt x="4165461" y="1870279"/>
                  </a:lnTo>
                  <a:lnTo>
                    <a:pt x="4262572" y="1870279"/>
                  </a:lnTo>
                  <a:lnTo>
                    <a:pt x="4262572" y="1652245"/>
                  </a:lnTo>
                  <a:close/>
                  <a:moveTo>
                    <a:pt x="2573224" y="1652245"/>
                  </a:moveTo>
                  <a:lnTo>
                    <a:pt x="2573224" y="1776145"/>
                  </a:lnTo>
                  <a:lnTo>
                    <a:pt x="2614152" y="1776145"/>
                  </a:lnTo>
                  <a:lnTo>
                    <a:pt x="2614152" y="2045896"/>
                  </a:lnTo>
                  <a:lnTo>
                    <a:pt x="2573968" y="2045896"/>
                  </a:lnTo>
                  <a:lnTo>
                    <a:pt x="2573968" y="2169795"/>
                  </a:lnTo>
                  <a:lnTo>
                    <a:pt x="3067705" y="2169795"/>
                  </a:lnTo>
                  <a:lnTo>
                    <a:pt x="3067705" y="2004224"/>
                  </a:lnTo>
                  <a:lnTo>
                    <a:pt x="2931899" y="2004224"/>
                  </a:lnTo>
                  <a:lnTo>
                    <a:pt x="2931899" y="2045896"/>
                  </a:lnTo>
                  <a:lnTo>
                    <a:pt x="2814325" y="2045896"/>
                  </a:lnTo>
                  <a:lnTo>
                    <a:pt x="2814325" y="1961064"/>
                  </a:lnTo>
                  <a:lnTo>
                    <a:pt x="2916645" y="1961064"/>
                  </a:lnTo>
                  <a:lnTo>
                    <a:pt x="2916645" y="1855768"/>
                  </a:lnTo>
                  <a:lnTo>
                    <a:pt x="2814325" y="1855768"/>
                  </a:lnTo>
                  <a:lnTo>
                    <a:pt x="2814325" y="1776145"/>
                  </a:lnTo>
                  <a:lnTo>
                    <a:pt x="2931899" y="1776145"/>
                  </a:lnTo>
                  <a:lnTo>
                    <a:pt x="2931899" y="1817817"/>
                  </a:lnTo>
                  <a:lnTo>
                    <a:pt x="3067705" y="1817817"/>
                  </a:lnTo>
                  <a:lnTo>
                    <a:pt x="3067705" y="1652245"/>
                  </a:lnTo>
                  <a:close/>
                  <a:moveTo>
                    <a:pt x="2222882" y="1652245"/>
                  </a:moveTo>
                  <a:lnTo>
                    <a:pt x="2222882" y="1776145"/>
                  </a:lnTo>
                  <a:lnTo>
                    <a:pt x="2270507" y="1776145"/>
                  </a:lnTo>
                  <a:lnTo>
                    <a:pt x="2270507" y="2102450"/>
                  </a:lnTo>
                  <a:cubicBezTo>
                    <a:pt x="2270507" y="2144618"/>
                    <a:pt x="2268399" y="2171283"/>
                    <a:pt x="2264182" y="2182446"/>
                  </a:cubicBezTo>
                  <a:cubicBezTo>
                    <a:pt x="2259717" y="2193360"/>
                    <a:pt x="2249547" y="2198817"/>
                    <a:pt x="2233672" y="2198817"/>
                  </a:cubicBezTo>
                  <a:cubicBezTo>
                    <a:pt x="2226975" y="2198817"/>
                    <a:pt x="2219658" y="2197824"/>
                    <a:pt x="2211720" y="2195840"/>
                  </a:cubicBezTo>
                  <a:lnTo>
                    <a:pt x="2211720" y="2322716"/>
                  </a:lnTo>
                  <a:cubicBezTo>
                    <a:pt x="2239006" y="2326933"/>
                    <a:pt x="2264430" y="2329041"/>
                    <a:pt x="2287995" y="2329041"/>
                  </a:cubicBezTo>
                  <a:cubicBezTo>
                    <a:pt x="2328922" y="2329041"/>
                    <a:pt x="2360920" y="2323708"/>
                    <a:pt x="2383989" y="2313042"/>
                  </a:cubicBezTo>
                  <a:cubicBezTo>
                    <a:pt x="2407057" y="2302376"/>
                    <a:pt x="2425909" y="2286377"/>
                    <a:pt x="2440544" y="2265045"/>
                  </a:cubicBezTo>
                  <a:cubicBezTo>
                    <a:pt x="2454682" y="2243961"/>
                    <a:pt x="2463240" y="2221761"/>
                    <a:pt x="2466216" y="2198445"/>
                  </a:cubicBezTo>
                  <a:cubicBezTo>
                    <a:pt x="2469193" y="2175376"/>
                    <a:pt x="2470681" y="2135689"/>
                    <a:pt x="2470681" y="2079382"/>
                  </a:cubicBezTo>
                  <a:lnTo>
                    <a:pt x="2470681" y="1776145"/>
                  </a:lnTo>
                  <a:lnTo>
                    <a:pt x="2514957" y="1776145"/>
                  </a:lnTo>
                  <a:lnTo>
                    <a:pt x="2514957" y="1652245"/>
                  </a:lnTo>
                  <a:close/>
                  <a:moveTo>
                    <a:pt x="1582252" y="1652245"/>
                  </a:moveTo>
                  <a:lnTo>
                    <a:pt x="1582252" y="1776145"/>
                  </a:lnTo>
                  <a:lnTo>
                    <a:pt x="1627272" y="1776145"/>
                  </a:lnTo>
                  <a:lnTo>
                    <a:pt x="1627272" y="2045896"/>
                  </a:lnTo>
                  <a:lnTo>
                    <a:pt x="1582252" y="2045896"/>
                  </a:lnTo>
                  <a:lnTo>
                    <a:pt x="1582252" y="2169795"/>
                  </a:lnTo>
                  <a:lnTo>
                    <a:pt x="1875071" y="2169795"/>
                  </a:lnTo>
                  <a:cubicBezTo>
                    <a:pt x="1948989" y="2169795"/>
                    <a:pt x="2005172" y="2165950"/>
                    <a:pt x="2043619" y="2158261"/>
                  </a:cubicBezTo>
                  <a:cubicBezTo>
                    <a:pt x="2082562" y="2150820"/>
                    <a:pt x="2113196" y="2135069"/>
                    <a:pt x="2135520" y="2111008"/>
                  </a:cubicBezTo>
                  <a:cubicBezTo>
                    <a:pt x="2157844" y="2086699"/>
                    <a:pt x="2169006" y="2057182"/>
                    <a:pt x="2169006" y="2022455"/>
                  </a:cubicBezTo>
                  <a:cubicBezTo>
                    <a:pt x="2169006" y="1993434"/>
                    <a:pt x="2159085" y="1967265"/>
                    <a:pt x="2139241" y="1943948"/>
                  </a:cubicBezTo>
                  <a:cubicBezTo>
                    <a:pt x="2119645" y="1921128"/>
                    <a:pt x="2091616" y="1904261"/>
                    <a:pt x="2055153" y="1893347"/>
                  </a:cubicBezTo>
                  <a:cubicBezTo>
                    <a:pt x="2081694" y="1886402"/>
                    <a:pt x="2104266" y="1873999"/>
                    <a:pt x="2122870" y="1856140"/>
                  </a:cubicBezTo>
                  <a:cubicBezTo>
                    <a:pt x="2140977" y="1838777"/>
                    <a:pt x="2150031" y="1815460"/>
                    <a:pt x="2150031" y="1786191"/>
                  </a:cubicBezTo>
                  <a:cubicBezTo>
                    <a:pt x="2150031" y="1756177"/>
                    <a:pt x="2140481" y="1729884"/>
                    <a:pt x="2121382" y="1707312"/>
                  </a:cubicBezTo>
                  <a:cubicBezTo>
                    <a:pt x="2102282" y="1685236"/>
                    <a:pt x="2075989" y="1670477"/>
                    <a:pt x="2042503" y="1663035"/>
                  </a:cubicBezTo>
                  <a:cubicBezTo>
                    <a:pt x="2008520" y="1655842"/>
                    <a:pt x="1960523" y="1652245"/>
                    <a:pt x="1898511" y="1652245"/>
                  </a:cubicBezTo>
                  <a:close/>
                  <a:moveTo>
                    <a:pt x="3401080" y="1641827"/>
                  </a:moveTo>
                  <a:cubicBezTo>
                    <a:pt x="3326170" y="1641827"/>
                    <a:pt x="3265274" y="1667996"/>
                    <a:pt x="3218394" y="1720334"/>
                  </a:cubicBezTo>
                  <a:cubicBezTo>
                    <a:pt x="3171513" y="1772672"/>
                    <a:pt x="3148072" y="1836296"/>
                    <a:pt x="3148072" y="1911206"/>
                  </a:cubicBezTo>
                  <a:cubicBezTo>
                    <a:pt x="3148072" y="1985620"/>
                    <a:pt x="3172009" y="2048624"/>
                    <a:pt x="3219882" y="2100218"/>
                  </a:cubicBezTo>
                  <a:cubicBezTo>
                    <a:pt x="3267507" y="2152060"/>
                    <a:pt x="3340929" y="2177981"/>
                    <a:pt x="3440147" y="2177981"/>
                  </a:cubicBezTo>
                  <a:cubicBezTo>
                    <a:pt x="3512825" y="2177981"/>
                    <a:pt x="3569876" y="2160245"/>
                    <a:pt x="3611300" y="2124775"/>
                  </a:cubicBezTo>
                  <a:cubicBezTo>
                    <a:pt x="3652227" y="2089552"/>
                    <a:pt x="3678397" y="2044283"/>
                    <a:pt x="3689807" y="1988969"/>
                  </a:cubicBezTo>
                  <a:lnTo>
                    <a:pt x="3555489" y="1941716"/>
                  </a:lnTo>
                  <a:cubicBezTo>
                    <a:pt x="3542343" y="2017370"/>
                    <a:pt x="3510345" y="2055198"/>
                    <a:pt x="3459495" y="2055198"/>
                  </a:cubicBezTo>
                  <a:cubicBezTo>
                    <a:pt x="3401452" y="2055198"/>
                    <a:pt x="3372431" y="2006828"/>
                    <a:pt x="3372431" y="1910090"/>
                  </a:cubicBezTo>
                  <a:cubicBezTo>
                    <a:pt x="3372431" y="1813600"/>
                    <a:pt x="3400460" y="1765355"/>
                    <a:pt x="3456519" y="1765355"/>
                  </a:cubicBezTo>
                  <a:cubicBezTo>
                    <a:pt x="3476859" y="1765355"/>
                    <a:pt x="3494966" y="1772052"/>
                    <a:pt x="3510841" y="1785447"/>
                  </a:cubicBezTo>
                  <a:cubicBezTo>
                    <a:pt x="3526716" y="1799089"/>
                    <a:pt x="3538002" y="1817693"/>
                    <a:pt x="3544699" y="1841257"/>
                  </a:cubicBezTo>
                  <a:lnTo>
                    <a:pt x="3673808" y="1841257"/>
                  </a:lnTo>
                  <a:lnTo>
                    <a:pt x="3673808" y="1652245"/>
                  </a:lnTo>
                  <a:lnTo>
                    <a:pt x="3549536" y="1652245"/>
                  </a:lnTo>
                  <a:lnTo>
                    <a:pt x="3549536" y="1686848"/>
                  </a:lnTo>
                  <a:cubicBezTo>
                    <a:pt x="3511337" y="1656834"/>
                    <a:pt x="3461852" y="1641827"/>
                    <a:pt x="3401080" y="1641827"/>
                  </a:cubicBezTo>
                  <a:close/>
                  <a:moveTo>
                    <a:pt x="1221195" y="1641827"/>
                  </a:moveTo>
                  <a:cubicBezTo>
                    <a:pt x="1199862" y="1641827"/>
                    <a:pt x="1179523" y="1643378"/>
                    <a:pt x="1160175" y="1646478"/>
                  </a:cubicBezTo>
                  <a:cubicBezTo>
                    <a:pt x="1140827" y="1649579"/>
                    <a:pt x="1122906" y="1653982"/>
                    <a:pt x="1106411" y="1659687"/>
                  </a:cubicBezTo>
                  <a:cubicBezTo>
                    <a:pt x="1089916" y="1665392"/>
                    <a:pt x="1073855" y="1673081"/>
                    <a:pt x="1058228" y="1682755"/>
                  </a:cubicBezTo>
                  <a:cubicBezTo>
                    <a:pt x="1014323" y="1710288"/>
                    <a:pt x="981953" y="1744147"/>
                    <a:pt x="961117" y="1784330"/>
                  </a:cubicBezTo>
                  <a:cubicBezTo>
                    <a:pt x="940033" y="1824762"/>
                    <a:pt x="929491" y="1866558"/>
                    <a:pt x="929491" y="1909718"/>
                  </a:cubicBezTo>
                  <a:cubicBezTo>
                    <a:pt x="929491" y="1988597"/>
                    <a:pt x="956529" y="2052965"/>
                    <a:pt x="1010603" y="2102823"/>
                  </a:cubicBezTo>
                  <a:cubicBezTo>
                    <a:pt x="1064429" y="2152928"/>
                    <a:pt x="1134626" y="2177981"/>
                    <a:pt x="1221195" y="2177981"/>
                  </a:cubicBezTo>
                  <a:cubicBezTo>
                    <a:pt x="1310739" y="2177981"/>
                    <a:pt x="1381805" y="2151316"/>
                    <a:pt x="1434391" y="2097986"/>
                  </a:cubicBezTo>
                  <a:cubicBezTo>
                    <a:pt x="1486977" y="2044656"/>
                    <a:pt x="1513270" y="1981900"/>
                    <a:pt x="1513270" y="1909718"/>
                  </a:cubicBezTo>
                  <a:cubicBezTo>
                    <a:pt x="1513270" y="1874743"/>
                    <a:pt x="1506821" y="1841629"/>
                    <a:pt x="1493922" y="1810375"/>
                  </a:cubicBezTo>
                  <a:cubicBezTo>
                    <a:pt x="1481024" y="1779121"/>
                    <a:pt x="1461924" y="1750100"/>
                    <a:pt x="1436623" y="1723311"/>
                  </a:cubicBezTo>
                  <a:cubicBezTo>
                    <a:pt x="1385774" y="1668989"/>
                    <a:pt x="1313964" y="1641827"/>
                    <a:pt x="1221195" y="1641827"/>
                  </a:cubicBezTo>
                  <a:close/>
                  <a:moveTo>
                    <a:pt x="3543300" y="0"/>
                  </a:moveTo>
                  <a:cubicBezTo>
                    <a:pt x="5500211" y="0"/>
                    <a:pt x="7086600" y="1447083"/>
                    <a:pt x="7086600" y="3232150"/>
                  </a:cubicBezTo>
                  <a:cubicBezTo>
                    <a:pt x="7086600" y="5017217"/>
                    <a:pt x="5500211" y="6464300"/>
                    <a:pt x="3543300" y="6464300"/>
                  </a:cubicBezTo>
                  <a:cubicBezTo>
                    <a:pt x="1586389" y="6464300"/>
                    <a:pt x="0" y="5017217"/>
                    <a:pt x="0" y="3232150"/>
                  </a:cubicBezTo>
                  <a:cubicBezTo>
                    <a:pt x="0" y="1447083"/>
                    <a:pt x="1586389" y="0"/>
                    <a:pt x="35433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B010D7-6221-4D2D-8818-1A03CFEA989C}"/>
                </a:ext>
              </a:extLst>
            </p:cNvPr>
            <p:cNvSpPr txBox="1"/>
            <p:nvPr/>
          </p:nvSpPr>
          <p:spPr>
            <a:xfrm>
              <a:off x="1511300" y="3429000"/>
              <a:ext cx="48895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To analyze the impact of fan engagement on cricket players’ performance in IPL.</a:t>
              </a:r>
              <a:endParaRPr lang="en-IN" sz="2400" dirty="0">
                <a:effectLst/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62674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E912B8-4CA4-7894-8C5A-4CDFDC671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50" y="-409005"/>
            <a:ext cx="12509500" cy="833640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19F443-88C5-ED34-2A99-4CCCC8B39C02}"/>
              </a:ext>
            </a:extLst>
          </p:cNvPr>
          <p:cNvGrpSpPr/>
          <p:nvPr/>
        </p:nvGrpSpPr>
        <p:grpSpPr>
          <a:xfrm>
            <a:off x="6096000" y="-409005"/>
            <a:ext cx="6254750" cy="8336408"/>
            <a:chOff x="6254750" y="-739205"/>
            <a:chExt cx="6254750" cy="83364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A03F8A8-2B11-0DC8-3F80-793178C5BC03}"/>
                </a:ext>
              </a:extLst>
            </p:cNvPr>
            <p:cNvSpPr/>
            <p:nvPr/>
          </p:nvSpPr>
          <p:spPr>
            <a:xfrm>
              <a:off x="6254750" y="-739205"/>
              <a:ext cx="6254750" cy="8336408"/>
            </a:xfrm>
            <a:custGeom>
              <a:avLst/>
              <a:gdLst/>
              <a:ahLst/>
              <a:cxnLst/>
              <a:rect l="l" t="t" r="r" b="b"/>
              <a:pathLst>
                <a:path w="6254750" h="8336408">
                  <a:moveTo>
                    <a:pt x="3977689" y="2283561"/>
                  </a:moveTo>
                  <a:cubicBezTo>
                    <a:pt x="3999517" y="2283561"/>
                    <a:pt x="4016434" y="2291610"/>
                    <a:pt x="4028440" y="2307708"/>
                  </a:cubicBezTo>
                  <a:cubicBezTo>
                    <a:pt x="4040172" y="2323807"/>
                    <a:pt x="4046038" y="2346453"/>
                    <a:pt x="4046038" y="2375648"/>
                  </a:cubicBezTo>
                  <a:cubicBezTo>
                    <a:pt x="4046038" y="2439496"/>
                    <a:pt x="4022028" y="2471419"/>
                    <a:pt x="3974006" y="2471419"/>
                  </a:cubicBezTo>
                  <a:cubicBezTo>
                    <a:pt x="3928712" y="2471419"/>
                    <a:pt x="3906066" y="2439768"/>
                    <a:pt x="3906066" y="2376467"/>
                  </a:cubicBezTo>
                  <a:cubicBezTo>
                    <a:pt x="3906066" y="2346180"/>
                    <a:pt x="3912614" y="2323124"/>
                    <a:pt x="3925711" y="2307299"/>
                  </a:cubicBezTo>
                  <a:cubicBezTo>
                    <a:pt x="3938808" y="2291474"/>
                    <a:pt x="3956134" y="2283561"/>
                    <a:pt x="3977689" y="2283561"/>
                  </a:cubicBezTo>
                  <a:close/>
                  <a:moveTo>
                    <a:pt x="2137541" y="2258186"/>
                  </a:moveTo>
                  <a:cubicBezTo>
                    <a:pt x="2155549" y="2258186"/>
                    <a:pt x="2170010" y="2265143"/>
                    <a:pt x="2180925" y="2279059"/>
                  </a:cubicBezTo>
                  <a:cubicBezTo>
                    <a:pt x="2191839" y="2293247"/>
                    <a:pt x="2197296" y="2311119"/>
                    <a:pt x="2197296" y="2332674"/>
                  </a:cubicBezTo>
                  <a:cubicBezTo>
                    <a:pt x="2197296" y="2333766"/>
                    <a:pt x="2197023" y="2338404"/>
                    <a:pt x="2196477" y="2346590"/>
                  </a:cubicBezTo>
                  <a:lnTo>
                    <a:pt x="2080652" y="2346590"/>
                  </a:lnTo>
                  <a:cubicBezTo>
                    <a:pt x="2080379" y="2344134"/>
                    <a:pt x="2080242" y="2341405"/>
                    <a:pt x="2080242" y="2338404"/>
                  </a:cubicBezTo>
                  <a:cubicBezTo>
                    <a:pt x="2080242" y="2315757"/>
                    <a:pt x="2085154" y="2296658"/>
                    <a:pt x="2094976" y="2281105"/>
                  </a:cubicBezTo>
                  <a:cubicBezTo>
                    <a:pt x="2104799" y="2265826"/>
                    <a:pt x="2118987" y="2258186"/>
                    <a:pt x="2137541" y="2258186"/>
                  </a:cubicBezTo>
                  <a:close/>
                  <a:moveTo>
                    <a:pt x="3348295" y="2179195"/>
                  </a:moveTo>
                  <a:lnTo>
                    <a:pt x="3348295" y="2304025"/>
                  </a:lnTo>
                  <a:lnTo>
                    <a:pt x="3389223" y="2304025"/>
                  </a:lnTo>
                  <a:lnTo>
                    <a:pt x="3389223" y="2451365"/>
                  </a:lnTo>
                  <a:lnTo>
                    <a:pt x="3348295" y="2451365"/>
                  </a:lnTo>
                  <a:lnTo>
                    <a:pt x="3348295" y="2576194"/>
                  </a:lnTo>
                  <a:lnTo>
                    <a:pt x="3629468" y="2576194"/>
                  </a:lnTo>
                  <a:lnTo>
                    <a:pt x="3629468" y="2451365"/>
                  </a:lnTo>
                  <a:lnTo>
                    <a:pt x="3595089" y="2451365"/>
                  </a:lnTo>
                  <a:lnTo>
                    <a:pt x="3595089" y="2179195"/>
                  </a:lnTo>
                  <a:close/>
                  <a:moveTo>
                    <a:pt x="1194938" y="2179195"/>
                  </a:moveTo>
                  <a:lnTo>
                    <a:pt x="1194938" y="2304025"/>
                  </a:lnTo>
                  <a:lnTo>
                    <a:pt x="1242824" y="2304025"/>
                  </a:lnTo>
                  <a:lnTo>
                    <a:pt x="1242824" y="2398159"/>
                  </a:lnTo>
                  <a:cubicBezTo>
                    <a:pt x="1242824" y="2469918"/>
                    <a:pt x="1257558" y="2518759"/>
                    <a:pt x="1287026" y="2544680"/>
                  </a:cubicBezTo>
                  <a:cubicBezTo>
                    <a:pt x="1316221" y="2570601"/>
                    <a:pt x="1351146" y="2583561"/>
                    <a:pt x="1391801" y="2583561"/>
                  </a:cubicBezTo>
                  <a:cubicBezTo>
                    <a:pt x="1448554" y="2583561"/>
                    <a:pt x="1504079" y="2564325"/>
                    <a:pt x="1558377" y="2525853"/>
                  </a:cubicBezTo>
                  <a:lnTo>
                    <a:pt x="1558377" y="2576194"/>
                  </a:lnTo>
                  <a:lnTo>
                    <a:pt x="1812129" y="2576194"/>
                  </a:lnTo>
                  <a:lnTo>
                    <a:pt x="1812129" y="2451365"/>
                  </a:lnTo>
                  <a:lnTo>
                    <a:pt x="1764243" y="2451365"/>
                  </a:lnTo>
                  <a:lnTo>
                    <a:pt x="1764243" y="2179195"/>
                  </a:lnTo>
                  <a:lnTo>
                    <a:pt x="1503943" y="2179195"/>
                  </a:lnTo>
                  <a:lnTo>
                    <a:pt x="1503943" y="2304025"/>
                  </a:lnTo>
                  <a:lnTo>
                    <a:pt x="1558377" y="2304025"/>
                  </a:lnTo>
                  <a:lnTo>
                    <a:pt x="1558377" y="2430901"/>
                  </a:lnTo>
                  <a:cubicBezTo>
                    <a:pt x="1538731" y="2443179"/>
                    <a:pt x="1517449" y="2449318"/>
                    <a:pt x="1494529" y="2449318"/>
                  </a:cubicBezTo>
                  <a:cubicBezTo>
                    <a:pt x="1475703" y="2449318"/>
                    <a:pt x="1463424" y="2443725"/>
                    <a:pt x="1457694" y="2432538"/>
                  </a:cubicBezTo>
                  <a:cubicBezTo>
                    <a:pt x="1451692" y="2421624"/>
                    <a:pt x="1448690" y="2400205"/>
                    <a:pt x="1448690" y="2368281"/>
                  </a:cubicBezTo>
                  <a:lnTo>
                    <a:pt x="1448690" y="2179195"/>
                  </a:lnTo>
                  <a:close/>
                  <a:moveTo>
                    <a:pt x="4738536" y="2171828"/>
                  </a:moveTo>
                  <a:cubicBezTo>
                    <a:pt x="4680692" y="2171828"/>
                    <a:pt x="4626530" y="2191064"/>
                    <a:pt x="4576052" y="2229536"/>
                  </a:cubicBezTo>
                  <a:lnTo>
                    <a:pt x="4576052" y="2179195"/>
                  </a:lnTo>
                  <a:lnTo>
                    <a:pt x="4319026" y="2179195"/>
                  </a:lnTo>
                  <a:lnTo>
                    <a:pt x="4319026" y="2304025"/>
                  </a:lnTo>
                  <a:lnTo>
                    <a:pt x="4370186" y="2304025"/>
                  </a:lnTo>
                  <a:lnTo>
                    <a:pt x="4370186" y="2451365"/>
                  </a:lnTo>
                  <a:lnTo>
                    <a:pt x="4319026" y="2451365"/>
                  </a:lnTo>
                  <a:lnTo>
                    <a:pt x="4319026" y="2576194"/>
                  </a:lnTo>
                  <a:lnTo>
                    <a:pt x="4633352" y="2576194"/>
                  </a:lnTo>
                  <a:lnTo>
                    <a:pt x="4633352" y="2451365"/>
                  </a:lnTo>
                  <a:lnTo>
                    <a:pt x="4576052" y="2451365"/>
                  </a:lnTo>
                  <a:lnTo>
                    <a:pt x="4576052" y="2326535"/>
                  </a:lnTo>
                  <a:cubicBezTo>
                    <a:pt x="4597062" y="2312620"/>
                    <a:pt x="4616708" y="2305662"/>
                    <a:pt x="4634988" y="2305662"/>
                  </a:cubicBezTo>
                  <a:cubicBezTo>
                    <a:pt x="4654907" y="2305662"/>
                    <a:pt x="4668413" y="2311665"/>
                    <a:pt x="4675507" y="2323670"/>
                  </a:cubicBezTo>
                  <a:cubicBezTo>
                    <a:pt x="4682056" y="2335948"/>
                    <a:pt x="4685330" y="2361324"/>
                    <a:pt x="4685330" y="2399796"/>
                  </a:cubicBezTo>
                  <a:lnTo>
                    <a:pt x="4685330" y="2576194"/>
                  </a:lnTo>
                  <a:lnTo>
                    <a:pt x="4938263" y="2576194"/>
                  </a:lnTo>
                  <a:lnTo>
                    <a:pt x="4938263" y="2451365"/>
                  </a:lnTo>
                  <a:lnTo>
                    <a:pt x="4891196" y="2451365"/>
                  </a:lnTo>
                  <a:lnTo>
                    <a:pt x="4891196" y="2349455"/>
                  </a:lnTo>
                  <a:cubicBezTo>
                    <a:pt x="4891196" y="2287244"/>
                    <a:pt x="4878508" y="2242087"/>
                    <a:pt x="4853134" y="2213984"/>
                  </a:cubicBezTo>
                  <a:cubicBezTo>
                    <a:pt x="4827486" y="2185880"/>
                    <a:pt x="4789286" y="2171828"/>
                    <a:pt x="4738536" y="2171828"/>
                  </a:cubicBezTo>
                  <a:close/>
                  <a:moveTo>
                    <a:pt x="2624432" y="2171828"/>
                  </a:moveTo>
                  <a:cubicBezTo>
                    <a:pt x="2576956" y="2171828"/>
                    <a:pt x="2537802" y="2182060"/>
                    <a:pt x="2506970" y="2202524"/>
                  </a:cubicBezTo>
                  <a:cubicBezTo>
                    <a:pt x="2475865" y="2223261"/>
                    <a:pt x="2460312" y="2255594"/>
                    <a:pt x="2460312" y="2299523"/>
                  </a:cubicBezTo>
                  <a:cubicBezTo>
                    <a:pt x="2460312" y="2319441"/>
                    <a:pt x="2463586" y="2335539"/>
                    <a:pt x="2470135" y="2347817"/>
                  </a:cubicBezTo>
                  <a:cubicBezTo>
                    <a:pt x="2476138" y="2360096"/>
                    <a:pt x="2488006" y="2372647"/>
                    <a:pt x="2505742" y="2385471"/>
                  </a:cubicBezTo>
                  <a:cubicBezTo>
                    <a:pt x="2522932" y="2398295"/>
                    <a:pt x="2546397" y="2408936"/>
                    <a:pt x="2576138" y="2417395"/>
                  </a:cubicBezTo>
                  <a:cubicBezTo>
                    <a:pt x="2610517" y="2427490"/>
                    <a:pt x="2641895" y="2436358"/>
                    <a:pt x="2670272" y="2443998"/>
                  </a:cubicBezTo>
                  <a:cubicBezTo>
                    <a:pt x="2705469" y="2452456"/>
                    <a:pt x="2727161" y="2458868"/>
                    <a:pt x="2735346" y="2463234"/>
                  </a:cubicBezTo>
                  <a:cubicBezTo>
                    <a:pt x="2743259" y="2467326"/>
                    <a:pt x="2747216" y="2473193"/>
                    <a:pt x="2747216" y="2480833"/>
                  </a:cubicBezTo>
                  <a:cubicBezTo>
                    <a:pt x="2747216" y="2495839"/>
                    <a:pt x="2728934" y="2503343"/>
                    <a:pt x="2692372" y="2503343"/>
                  </a:cubicBezTo>
                  <a:cubicBezTo>
                    <a:pt x="2656083" y="2503343"/>
                    <a:pt x="2622659" y="2487245"/>
                    <a:pt x="2592099" y="2455048"/>
                  </a:cubicBezTo>
                  <a:lnTo>
                    <a:pt x="2473000" y="2455048"/>
                  </a:lnTo>
                  <a:lnTo>
                    <a:pt x="2473000" y="2581106"/>
                  </a:lnTo>
                  <a:lnTo>
                    <a:pt x="2600285" y="2581106"/>
                  </a:lnTo>
                  <a:lnTo>
                    <a:pt x="2600285" y="2556549"/>
                  </a:lnTo>
                  <a:cubicBezTo>
                    <a:pt x="2634664" y="2574557"/>
                    <a:pt x="2676547" y="2583561"/>
                    <a:pt x="2725933" y="2583561"/>
                  </a:cubicBezTo>
                  <a:cubicBezTo>
                    <a:pt x="2775592" y="2583561"/>
                    <a:pt x="2817338" y="2572784"/>
                    <a:pt x="2851172" y="2551228"/>
                  </a:cubicBezTo>
                  <a:cubicBezTo>
                    <a:pt x="2885278" y="2529400"/>
                    <a:pt x="2902332" y="2495567"/>
                    <a:pt x="2902332" y="2449728"/>
                  </a:cubicBezTo>
                  <a:cubicBezTo>
                    <a:pt x="2902332" y="2424352"/>
                    <a:pt x="2895374" y="2402933"/>
                    <a:pt x="2881458" y="2385471"/>
                  </a:cubicBezTo>
                  <a:cubicBezTo>
                    <a:pt x="2867270" y="2368009"/>
                    <a:pt x="2846124" y="2353957"/>
                    <a:pt x="2818020" y="2343315"/>
                  </a:cubicBezTo>
                  <a:cubicBezTo>
                    <a:pt x="2789644" y="2332674"/>
                    <a:pt x="2750217" y="2322033"/>
                    <a:pt x="2699739" y="2311392"/>
                  </a:cubicBezTo>
                  <a:cubicBezTo>
                    <a:pt x="2655265" y="2302115"/>
                    <a:pt x="2629071" y="2296249"/>
                    <a:pt x="2621158" y="2293793"/>
                  </a:cubicBezTo>
                  <a:cubicBezTo>
                    <a:pt x="2611881" y="2291337"/>
                    <a:pt x="2607242" y="2286153"/>
                    <a:pt x="2607242" y="2278240"/>
                  </a:cubicBezTo>
                  <a:cubicBezTo>
                    <a:pt x="2607242" y="2261596"/>
                    <a:pt x="2622932" y="2253274"/>
                    <a:pt x="2654310" y="2253274"/>
                  </a:cubicBezTo>
                  <a:cubicBezTo>
                    <a:pt x="2694146" y="2253274"/>
                    <a:pt x="2728525" y="2267053"/>
                    <a:pt x="2757447" y="2294611"/>
                  </a:cubicBezTo>
                  <a:lnTo>
                    <a:pt x="2873682" y="2294611"/>
                  </a:lnTo>
                  <a:lnTo>
                    <a:pt x="2873682" y="2179195"/>
                  </a:lnTo>
                  <a:lnTo>
                    <a:pt x="2748034" y="2179195"/>
                  </a:lnTo>
                  <a:lnTo>
                    <a:pt x="2748034" y="2199659"/>
                  </a:lnTo>
                  <a:cubicBezTo>
                    <a:pt x="2714746" y="2181105"/>
                    <a:pt x="2673546" y="2171828"/>
                    <a:pt x="2624432" y="2171828"/>
                  </a:cubicBezTo>
                  <a:close/>
                  <a:moveTo>
                    <a:pt x="3970322" y="2167735"/>
                  </a:moveTo>
                  <a:cubicBezTo>
                    <a:pt x="3886830" y="2167735"/>
                    <a:pt x="3820527" y="2187790"/>
                    <a:pt x="3771414" y="2227899"/>
                  </a:cubicBezTo>
                  <a:cubicBezTo>
                    <a:pt x="3722300" y="2268008"/>
                    <a:pt x="3697744" y="2317258"/>
                    <a:pt x="3697744" y="2375648"/>
                  </a:cubicBezTo>
                  <a:cubicBezTo>
                    <a:pt x="3697744" y="2437040"/>
                    <a:pt x="3722573" y="2487654"/>
                    <a:pt x="3772232" y="2527490"/>
                  </a:cubicBezTo>
                  <a:cubicBezTo>
                    <a:pt x="3821891" y="2567599"/>
                    <a:pt x="3891195" y="2587654"/>
                    <a:pt x="3980145" y="2587654"/>
                  </a:cubicBezTo>
                  <a:cubicBezTo>
                    <a:pt x="4062546" y="2587654"/>
                    <a:pt x="4128849" y="2567599"/>
                    <a:pt x="4179054" y="2527490"/>
                  </a:cubicBezTo>
                  <a:cubicBezTo>
                    <a:pt x="4229258" y="2487381"/>
                    <a:pt x="4254361" y="2437313"/>
                    <a:pt x="4254361" y="2377285"/>
                  </a:cubicBezTo>
                  <a:cubicBezTo>
                    <a:pt x="4254361" y="2315075"/>
                    <a:pt x="4228030" y="2264598"/>
                    <a:pt x="4175370" y="2225853"/>
                  </a:cubicBezTo>
                  <a:cubicBezTo>
                    <a:pt x="4122710" y="2187108"/>
                    <a:pt x="4054360" y="2167735"/>
                    <a:pt x="3970322" y="2167735"/>
                  </a:cubicBezTo>
                  <a:close/>
                  <a:moveTo>
                    <a:pt x="2133448" y="2167735"/>
                  </a:moveTo>
                  <a:cubicBezTo>
                    <a:pt x="2055413" y="2167735"/>
                    <a:pt x="1993612" y="2187926"/>
                    <a:pt x="1948046" y="2228308"/>
                  </a:cubicBezTo>
                  <a:cubicBezTo>
                    <a:pt x="1901934" y="2268690"/>
                    <a:pt x="1878878" y="2319168"/>
                    <a:pt x="1878878" y="2379741"/>
                  </a:cubicBezTo>
                  <a:cubicBezTo>
                    <a:pt x="1878878" y="2441678"/>
                    <a:pt x="1902207" y="2491747"/>
                    <a:pt x="1948864" y="2529946"/>
                  </a:cubicBezTo>
                  <a:cubicBezTo>
                    <a:pt x="1995522" y="2568418"/>
                    <a:pt x="2065099" y="2587654"/>
                    <a:pt x="2157596" y="2587654"/>
                  </a:cubicBezTo>
                  <a:cubicBezTo>
                    <a:pt x="2212712" y="2587654"/>
                    <a:pt x="2260051" y="2577013"/>
                    <a:pt x="2299615" y="2555730"/>
                  </a:cubicBezTo>
                  <a:cubicBezTo>
                    <a:pt x="2319260" y="2545362"/>
                    <a:pt x="2335904" y="2533152"/>
                    <a:pt x="2349547" y="2519100"/>
                  </a:cubicBezTo>
                  <a:cubicBezTo>
                    <a:pt x="2363189" y="2505048"/>
                    <a:pt x="2373830" y="2489154"/>
                    <a:pt x="2381470" y="2471419"/>
                  </a:cubicBezTo>
                  <a:lnTo>
                    <a:pt x="2211620" y="2450546"/>
                  </a:lnTo>
                  <a:cubicBezTo>
                    <a:pt x="2199069" y="2480014"/>
                    <a:pt x="2178605" y="2494748"/>
                    <a:pt x="2150229" y="2494748"/>
                  </a:cubicBezTo>
                  <a:cubicBezTo>
                    <a:pt x="2103025" y="2494748"/>
                    <a:pt x="2079014" y="2462551"/>
                    <a:pt x="2078196" y="2398159"/>
                  </a:cubicBezTo>
                  <a:lnTo>
                    <a:pt x="2390884" y="2398159"/>
                  </a:lnTo>
                  <a:cubicBezTo>
                    <a:pt x="2387882" y="2320669"/>
                    <a:pt x="2363189" y="2262961"/>
                    <a:pt x="2316804" y="2225034"/>
                  </a:cubicBezTo>
                  <a:cubicBezTo>
                    <a:pt x="2269601" y="2186835"/>
                    <a:pt x="2208482" y="2167735"/>
                    <a:pt x="2133448" y="2167735"/>
                  </a:cubicBezTo>
                  <a:close/>
                  <a:moveTo>
                    <a:pt x="814422" y="2128854"/>
                  </a:moveTo>
                  <a:cubicBezTo>
                    <a:pt x="840070" y="2128854"/>
                    <a:pt x="858760" y="2140041"/>
                    <a:pt x="870493" y="2162415"/>
                  </a:cubicBezTo>
                  <a:cubicBezTo>
                    <a:pt x="882498" y="2185061"/>
                    <a:pt x="888501" y="2227626"/>
                    <a:pt x="888501" y="2290109"/>
                  </a:cubicBezTo>
                  <a:cubicBezTo>
                    <a:pt x="888501" y="2354502"/>
                    <a:pt x="882362" y="2397613"/>
                    <a:pt x="870084" y="2419441"/>
                  </a:cubicBezTo>
                  <a:cubicBezTo>
                    <a:pt x="857805" y="2440996"/>
                    <a:pt x="839252" y="2451774"/>
                    <a:pt x="814422" y="2451774"/>
                  </a:cubicBezTo>
                  <a:cubicBezTo>
                    <a:pt x="789320" y="2451774"/>
                    <a:pt x="770902" y="2440587"/>
                    <a:pt x="759170" y="2418213"/>
                  </a:cubicBezTo>
                  <a:cubicBezTo>
                    <a:pt x="746891" y="2396112"/>
                    <a:pt x="740752" y="2353411"/>
                    <a:pt x="740752" y="2290109"/>
                  </a:cubicBezTo>
                  <a:cubicBezTo>
                    <a:pt x="740752" y="2225716"/>
                    <a:pt x="746891" y="2182742"/>
                    <a:pt x="759170" y="2161187"/>
                  </a:cubicBezTo>
                  <a:cubicBezTo>
                    <a:pt x="771448" y="2139632"/>
                    <a:pt x="789865" y="2128854"/>
                    <a:pt x="814422" y="2128854"/>
                  </a:cubicBezTo>
                  <a:close/>
                  <a:moveTo>
                    <a:pt x="3207541" y="2020396"/>
                  </a:moveTo>
                  <a:lnTo>
                    <a:pt x="3001674" y="2118213"/>
                  </a:lnTo>
                  <a:lnTo>
                    <a:pt x="3001674" y="2179195"/>
                  </a:lnTo>
                  <a:lnTo>
                    <a:pt x="2950924" y="2179195"/>
                  </a:lnTo>
                  <a:lnTo>
                    <a:pt x="2950924" y="2304025"/>
                  </a:lnTo>
                  <a:lnTo>
                    <a:pt x="3001674" y="2304025"/>
                  </a:lnTo>
                  <a:lnTo>
                    <a:pt x="3001674" y="2370737"/>
                  </a:lnTo>
                  <a:cubicBezTo>
                    <a:pt x="3001674" y="2422306"/>
                    <a:pt x="3002629" y="2457095"/>
                    <a:pt x="3004539" y="2475103"/>
                  </a:cubicBezTo>
                  <a:cubicBezTo>
                    <a:pt x="3005904" y="2485471"/>
                    <a:pt x="3008086" y="2494816"/>
                    <a:pt x="3011088" y="2503138"/>
                  </a:cubicBezTo>
                  <a:cubicBezTo>
                    <a:pt x="3014089" y="2511460"/>
                    <a:pt x="3018728" y="2520669"/>
                    <a:pt x="3025003" y="2530764"/>
                  </a:cubicBezTo>
                  <a:cubicBezTo>
                    <a:pt x="3036463" y="2548227"/>
                    <a:pt x="3053516" y="2562142"/>
                    <a:pt x="3076163" y="2572511"/>
                  </a:cubicBezTo>
                  <a:cubicBezTo>
                    <a:pt x="3098264" y="2582606"/>
                    <a:pt x="3124730" y="2587654"/>
                    <a:pt x="3155562" y="2587654"/>
                  </a:cubicBezTo>
                  <a:cubicBezTo>
                    <a:pt x="3180119" y="2587654"/>
                    <a:pt x="3205768" y="2584107"/>
                    <a:pt x="3232507" y="2577013"/>
                  </a:cubicBezTo>
                  <a:cubicBezTo>
                    <a:pt x="3257882" y="2570191"/>
                    <a:pt x="3277254" y="2562279"/>
                    <a:pt x="3290624" y="2553275"/>
                  </a:cubicBezTo>
                  <a:lnTo>
                    <a:pt x="3290624" y="2431310"/>
                  </a:lnTo>
                  <a:cubicBezTo>
                    <a:pt x="3271797" y="2439768"/>
                    <a:pt x="3255699" y="2443998"/>
                    <a:pt x="3242330" y="2443998"/>
                  </a:cubicBezTo>
                  <a:cubicBezTo>
                    <a:pt x="3228141" y="2443998"/>
                    <a:pt x="3218864" y="2439768"/>
                    <a:pt x="3214498" y="2431310"/>
                  </a:cubicBezTo>
                  <a:cubicBezTo>
                    <a:pt x="3209860" y="2422852"/>
                    <a:pt x="3207541" y="2406071"/>
                    <a:pt x="3207541" y="2380969"/>
                  </a:cubicBezTo>
                  <a:lnTo>
                    <a:pt x="3207541" y="2304025"/>
                  </a:lnTo>
                  <a:lnTo>
                    <a:pt x="3290624" y="2304025"/>
                  </a:lnTo>
                  <a:lnTo>
                    <a:pt x="3290624" y="2179195"/>
                  </a:lnTo>
                  <a:lnTo>
                    <a:pt x="3207541" y="2179195"/>
                  </a:lnTo>
                  <a:close/>
                  <a:moveTo>
                    <a:pt x="3486222" y="1995430"/>
                  </a:moveTo>
                  <a:cubicBezTo>
                    <a:pt x="3454025" y="1995430"/>
                    <a:pt x="3427012" y="2001978"/>
                    <a:pt x="3405184" y="2015075"/>
                  </a:cubicBezTo>
                  <a:cubicBezTo>
                    <a:pt x="3383084" y="2028172"/>
                    <a:pt x="3372033" y="2045498"/>
                    <a:pt x="3372033" y="2067053"/>
                  </a:cubicBezTo>
                  <a:cubicBezTo>
                    <a:pt x="3372033" y="2090518"/>
                    <a:pt x="3382811" y="2107981"/>
                    <a:pt x="3404366" y="2119441"/>
                  </a:cubicBezTo>
                  <a:cubicBezTo>
                    <a:pt x="3425922" y="2131173"/>
                    <a:pt x="3452934" y="2137040"/>
                    <a:pt x="3485403" y="2137040"/>
                  </a:cubicBezTo>
                  <a:cubicBezTo>
                    <a:pt x="3517326" y="2137040"/>
                    <a:pt x="3543793" y="2130628"/>
                    <a:pt x="3564803" y="2117804"/>
                  </a:cubicBezTo>
                  <a:cubicBezTo>
                    <a:pt x="3585540" y="2105252"/>
                    <a:pt x="3595908" y="2088199"/>
                    <a:pt x="3595908" y="2066644"/>
                  </a:cubicBezTo>
                  <a:cubicBezTo>
                    <a:pt x="3595908" y="2046726"/>
                    <a:pt x="3585948" y="2029809"/>
                    <a:pt x="3566030" y="2015894"/>
                  </a:cubicBezTo>
                  <a:cubicBezTo>
                    <a:pt x="3545840" y="2002251"/>
                    <a:pt x="3519236" y="1995430"/>
                    <a:pt x="3486222" y="1995430"/>
                  </a:cubicBezTo>
                  <a:close/>
                  <a:moveTo>
                    <a:pt x="814422" y="1995430"/>
                  </a:moveTo>
                  <a:cubicBezTo>
                    <a:pt x="717287" y="1995430"/>
                    <a:pt x="639524" y="2024352"/>
                    <a:pt x="581134" y="2082196"/>
                  </a:cubicBezTo>
                  <a:cubicBezTo>
                    <a:pt x="522744" y="2140314"/>
                    <a:pt x="493549" y="2211528"/>
                    <a:pt x="493549" y="2295839"/>
                  </a:cubicBezTo>
                  <a:cubicBezTo>
                    <a:pt x="493549" y="2368963"/>
                    <a:pt x="516468" y="2430491"/>
                    <a:pt x="562307" y="2480423"/>
                  </a:cubicBezTo>
                  <a:cubicBezTo>
                    <a:pt x="607873" y="2530628"/>
                    <a:pt x="661489" y="2562552"/>
                    <a:pt x="723153" y="2576194"/>
                  </a:cubicBezTo>
                  <a:cubicBezTo>
                    <a:pt x="668583" y="2577831"/>
                    <a:pt x="625472" y="2592838"/>
                    <a:pt x="593822" y="2621215"/>
                  </a:cubicBezTo>
                  <a:lnTo>
                    <a:pt x="653985" y="2699796"/>
                  </a:lnTo>
                  <a:cubicBezTo>
                    <a:pt x="674449" y="2685881"/>
                    <a:pt x="700097" y="2678923"/>
                    <a:pt x="730929" y="2678923"/>
                  </a:cubicBezTo>
                  <a:cubicBezTo>
                    <a:pt x="751939" y="2678923"/>
                    <a:pt x="771039" y="2681515"/>
                    <a:pt x="788228" y="2686699"/>
                  </a:cubicBezTo>
                  <a:cubicBezTo>
                    <a:pt x="806236" y="2692429"/>
                    <a:pt x="831612" y="2702797"/>
                    <a:pt x="864354" y="2717804"/>
                  </a:cubicBezTo>
                  <a:cubicBezTo>
                    <a:pt x="912649" y="2740178"/>
                    <a:pt x="951257" y="2751365"/>
                    <a:pt x="980179" y="2751365"/>
                  </a:cubicBezTo>
                  <a:cubicBezTo>
                    <a:pt x="981544" y="2751365"/>
                    <a:pt x="987410" y="2751092"/>
                    <a:pt x="997778" y="2750546"/>
                  </a:cubicBezTo>
                  <a:lnTo>
                    <a:pt x="1045254" y="2617941"/>
                  </a:lnTo>
                  <a:cubicBezTo>
                    <a:pt x="1030793" y="2620123"/>
                    <a:pt x="1018242" y="2621215"/>
                    <a:pt x="1007601" y="2621215"/>
                  </a:cubicBezTo>
                  <a:cubicBezTo>
                    <a:pt x="975950" y="2621215"/>
                    <a:pt x="936114" y="2614257"/>
                    <a:pt x="888092" y="2600342"/>
                  </a:cubicBezTo>
                  <a:cubicBezTo>
                    <a:pt x="866537" y="2594066"/>
                    <a:pt x="845118" y="2588882"/>
                    <a:pt x="823835" y="2584789"/>
                  </a:cubicBezTo>
                  <a:cubicBezTo>
                    <a:pt x="914149" y="2584789"/>
                    <a:pt x="988638" y="2556003"/>
                    <a:pt x="1047301" y="2498432"/>
                  </a:cubicBezTo>
                  <a:cubicBezTo>
                    <a:pt x="1106237" y="2441133"/>
                    <a:pt x="1135705" y="2371692"/>
                    <a:pt x="1135705" y="2290109"/>
                  </a:cubicBezTo>
                  <a:cubicBezTo>
                    <a:pt x="1135705" y="2210710"/>
                    <a:pt x="1106783" y="2141678"/>
                    <a:pt x="1048938" y="2083015"/>
                  </a:cubicBezTo>
                  <a:cubicBezTo>
                    <a:pt x="991366" y="2024625"/>
                    <a:pt x="913194" y="1995430"/>
                    <a:pt x="814422" y="1995430"/>
                  </a:cubicBezTo>
                  <a:close/>
                  <a:moveTo>
                    <a:pt x="3133164" y="1377867"/>
                  </a:moveTo>
                  <a:cubicBezTo>
                    <a:pt x="3153628" y="1377867"/>
                    <a:pt x="3173000" y="1382779"/>
                    <a:pt x="3191281" y="1392601"/>
                  </a:cubicBezTo>
                  <a:lnTo>
                    <a:pt x="3191281" y="1465043"/>
                  </a:lnTo>
                  <a:cubicBezTo>
                    <a:pt x="3175456" y="1478959"/>
                    <a:pt x="3154719" y="1485916"/>
                    <a:pt x="3129071" y="1485916"/>
                  </a:cubicBezTo>
                  <a:cubicBezTo>
                    <a:pt x="3114610" y="1485916"/>
                    <a:pt x="3101786" y="1480732"/>
                    <a:pt x="3090599" y="1470364"/>
                  </a:cubicBezTo>
                  <a:cubicBezTo>
                    <a:pt x="3079685" y="1460268"/>
                    <a:pt x="3074228" y="1447172"/>
                    <a:pt x="3074228" y="1431073"/>
                  </a:cubicBezTo>
                  <a:cubicBezTo>
                    <a:pt x="3074228" y="1415521"/>
                    <a:pt x="3079549" y="1402697"/>
                    <a:pt x="3090190" y="1392601"/>
                  </a:cubicBezTo>
                  <a:cubicBezTo>
                    <a:pt x="3100831" y="1382779"/>
                    <a:pt x="3115156" y="1377867"/>
                    <a:pt x="3133164" y="1377867"/>
                  </a:cubicBezTo>
                  <a:close/>
                  <a:moveTo>
                    <a:pt x="2556641" y="1248536"/>
                  </a:moveTo>
                  <a:cubicBezTo>
                    <a:pt x="2574649" y="1248536"/>
                    <a:pt x="2589110" y="1255493"/>
                    <a:pt x="2600024" y="1269409"/>
                  </a:cubicBezTo>
                  <a:cubicBezTo>
                    <a:pt x="2610938" y="1283597"/>
                    <a:pt x="2616396" y="1301469"/>
                    <a:pt x="2616396" y="1323024"/>
                  </a:cubicBezTo>
                  <a:cubicBezTo>
                    <a:pt x="2616396" y="1324116"/>
                    <a:pt x="2616122" y="1328754"/>
                    <a:pt x="2615577" y="1336940"/>
                  </a:cubicBezTo>
                  <a:lnTo>
                    <a:pt x="2499752" y="1336940"/>
                  </a:lnTo>
                  <a:cubicBezTo>
                    <a:pt x="2499478" y="1334484"/>
                    <a:pt x="2499342" y="1331755"/>
                    <a:pt x="2499342" y="1328754"/>
                  </a:cubicBezTo>
                  <a:cubicBezTo>
                    <a:pt x="2499342" y="1306107"/>
                    <a:pt x="2504254" y="1287008"/>
                    <a:pt x="2514076" y="1271455"/>
                  </a:cubicBezTo>
                  <a:cubicBezTo>
                    <a:pt x="2523899" y="1256176"/>
                    <a:pt x="2538087" y="1248536"/>
                    <a:pt x="2556641" y="1248536"/>
                  </a:cubicBezTo>
                  <a:close/>
                  <a:moveTo>
                    <a:pt x="1461266" y="1248536"/>
                  </a:moveTo>
                  <a:cubicBezTo>
                    <a:pt x="1479274" y="1248536"/>
                    <a:pt x="1493736" y="1255493"/>
                    <a:pt x="1504650" y="1269409"/>
                  </a:cubicBezTo>
                  <a:cubicBezTo>
                    <a:pt x="1515564" y="1283597"/>
                    <a:pt x="1521021" y="1301469"/>
                    <a:pt x="1521021" y="1323024"/>
                  </a:cubicBezTo>
                  <a:cubicBezTo>
                    <a:pt x="1521021" y="1324116"/>
                    <a:pt x="1520748" y="1328754"/>
                    <a:pt x="1520202" y="1336940"/>
                  </a:cubicBezTo>
                  <a:lnTo>
                    <a:pt x="1404377" y="1336940"/>
                  </a:lnTo>
                  <a:cubicBezTo>
                    <a:pt x="1404104" y="1334484"/>
                    <a:pt x="1403967" y="1331755"/>
                    <a:pt x="1403967" y="1328754"/>
                  </a:cubicBezTo>
                  <a:cubicBezTo>
                    <a:pt x="1403967" y="1306107"/>
                    <a:pt x="1408879" y="1287008"/>
                    <a:pt x="1418701" y="1271455"/>
                  </a:cubicBezTo>
                  <a:cubicBezTo>
                    <a:pt x="1428524" y="1256176"/>
                    <a:pt x="1442712" y="1248536"/>
                    <a:pt x="1461266" y="1248536"/>
                  </a:cubicBezTo>
                  <a:close/>
                  <a:moveTo>
                    <a:pt x="4200188" y="1162178"/>
                  </a:moveTo>
                  <a:cubicBezTo>
                    <a:pt x="4133066" y="1162178"/>
                    <a:pt x="4077268" y="1181551"/>
                    <a:pt x="4032793" y="1220295"/>
                  </a:cubicBezTo>
                  <a:cubicBezTo>
                    <a:pt x="3988045" y="1259313"/>
                    <a:pt x="3965672" y="1309245"/>
                    <a:pt x="3965672" y="1370091"/>
                  </a:cubicBezTo>
                  <a:cubicBezTo>
                    <a:pt x="3965672" y="1433393"/>
                    <a:pt x="3989682" y="1483870"/>
                    <a:pt x="4037704" y="1521524"/>
                  </a:cubicBezTo>
                  <a:cubicBezTo>
                    <a:pt x="4085726" y="1559177"/>
                    <a:pt x="4151484" y="1578004"/>
                    <a:pt x="4234976" y="1578004"/>
                  </a:cubicBezTo>
                  <a:cubicBezTo>
                    <a:pt x="4298005" y="1578004"/>
                    <a:pt x="4350938" y="1565726"/>
                    <a:pt x="4393776" y="1541169"/>
                  </a:cubicBezTo>
                  <a:cubicBezTo>
                    <a:pt x="4436068" y="1516612"/>
                    <a:pt x="4463625" y="1482233"/>
                    <a:pt x="4476450" y="1438031"/>
                  </a:cubicBezTo>
                  <a:lnTo>
                    <a:pt x="4322971" y="1403652"/>
                  </a:lnTo>
                  <a:cubicBezTo>
                    <a:pt x="4314239" y="1449218"/>
                    <a:pt x="4290774" y="1472001"/>
                    <a:pt x="4252575" y="1472001"/>
                  </a:cubicBezTo>
                  <a:cubicBezTo>
                    <a:pt x="4229382" y="1472001"/>
                    <a:pt x="4210556" y="1463133"/>
                    <a:pt x="4196095" y="1445398"/>
                  </a:cubicBezTo>
                  <a:cubicBezTo>
                    <a:pt x="4181361" y="1427663"/>
                    <a:pt x="4173994" y="1403379"/>
                    <a:pt x="4173994" y="1372547"/>
                  </a:cubicBezTo>
                  <a:cubicBezTo>
                    <a:pt x="4173994" y="1344170"/>
                    <a:pt x="4180814" y="1320023"/>
                    <a:pt x="4194458" y="1300105"/>
                  </a:cubicBezTo>
                  <a:cubicBezTo>
                    <a:pt x="4208100" y="1280732"/>
                    <a:pt x="4227472" y="1271046"/>
                    <a:pt x="4252575" y="1271046"/>
                  </a:cubicBezTo>
                  <a:cubicBezTo>
                    <a:pt x="4289682" y="1271046"/>
                    <a:pt x="4316013" y="1293693"/>
                    <a:pt x="4331566" y="1338986"/>
                  </a:cubicBezTo>
                  <a:lnTo>
                    <a:pt x="4457214" y="1338986"/>
                  </a:lnTo>
                  <a:lnTo>
                    <a:pt x="4457214" y="1169545"/>
                  </a:lnTo>
                  <a:lnTo>
                    <a:pt x="4331566" y="1169545"/>
                  </a:lnTo>
                  <a:lnTo>
                    <a:pt x="4331566" y="1196148"/>
                  </a:lnTo>
                  <a:cubicBezTo>
                    <a:pt x="4300733" y="1173501"/>
                    <a:pt x="4256940" y="1162178"/>
                    <a:pt x="4200188" y="1162178"/>
                  </a:cubicBezTo>
                  <a:close/>
                  <a:moveTo>
                    <a:pt x="3924706" y="1162178"/>
                  </a:moveTo>
                  <a:cubicBezTo>
                    <a:pt x="3889236" y="1162178"/>
                    <a:pt x="3862360" y="1164770"/>
                    <a:pt x="3844078" y="1169954"/>
                  </a:cubicBezTo>
                  <a:cubicBezTo>
                    <a:pt x="3824979" y="1175411"/>
                    <a:pt x="3806152" y="1187008"/>
                    <a:pt x="3787598" y="1204743"/>
                  </a:cubicBezTo>
                  <a:cubicBezTo>
                    <a:pt x="3768226" y="1222751"/>
                    <a:pt x="3753901" y="1244170"/>
                    <a:pt x="3744624" y="1269000"/>
                  </a:cubicBezTo>
                  <a:lnTo>
                    <a:pt x="3744624" y="1169545"/>
                  </a:lnTo>
                  <a:lnTo>
                    <a:pt x="3498239" y="1169545"/>
                  </a:lnTo>
                  <a:lnTo>
                    <a:pt x="3498239" y="1294375"/>
                  </a:lnTo>
                  <a:lnTo>
                    <a:pt x="3552264" y="1294375"/>
                  </a:lnTo>
                  <a:lnTo>
                    <a:pt x="3552264" y="1441715"/>
                  </a:lnTo>
                  <a:lnTo>
                    <a:pt x="3498239" y="1441715"/>
                  </a:lnTo>
                  <a:lnTo>
                    <a:pt x="3498239" y="1566544"/>
                  </a:lnTo>
                  <a:lnTo>
                    <a:pt x="3818294" y="1566544"/>
                  </a:lnTo>
                  <a:lnTo>
                    <a:pt x="3818294" y="1441715"/>
                  </a:lnTo>
                  <a:lnTo>
                    <a:pt x="3758130" y="1441715"/>
                  </a:lnTo>
                  <a:cubicBezTo>
                    <a:pt x="3758403" y="1417704"/>
                    <a:pt x="3762496" y="1398331"/>
                    <a:pt x="3770409" y="1383597"/>
                  </a:cubicBezTo>
                  <a:cubicBezTo>
                    <a:pt x="3778048" y="1369409"/>
                    <a:pt x="3792510" y="1357949"/>
                    <a:pt x="3813792" y="1349218"/>
                  </a:cubicBezTo>
                  <a:cubicBezTo>
                    <a:pt x="3834256" y="1340759"/>
                    <a:pt x="3865498" y="1336530"/>
                    <a:pt x="3907516" y="1336530"/>
                  </a:cubicBezTo>
                  <a:cubicBezTo>
                    <a:pt x="3914338" y="1336530"/>
                    <a:pt x="3920068" y="1336667"/>
                    <a:pt x="3924706" y="1336940"/>
                  </a:cubicBezTo>
                  <a:close/>
                  <a:moveTo>
                    <a:pt x="1948157" y="1162178"/>
                  </a:moveTo>
                  <a:cubicBezTo>
                    <a:pt x="1900681" y="1162178"/>
                    <a:pt x="1861527" y="1172410"/>
                    <a:pt x="1830695" y="1192874"/>
                  </a:cubicBezTo>
                  <a:cubicBezTo>
                    <a:pt x="1799590" y="1213611"/>
                    <a:pt x="1784037" y="1245944"/>
                    <a:pt x="1784037" y="1289873"/>
                  </a:cubicBezTo>
                  <a:cubicBezTo>
                    <a:pt x="1784037" y="1309791"/>
                    <a:pt x="1787312" y="1325889"/>
                    <a:pt x="1793860" y="1338167"/>
                  </a:cubicBezTo>
                  <a:cubicBezTo>
                    <a:pt x="1799863" y="1350446"/>
                    <a:pt x="1811732" y="1362997"/>
                    <a:pt x="1829467" y="1375821"/>
                  </a:cubicBezTo>
                  <a:cubicBezTo>
                    <a:pt x="1846657" y="1388645"/>
                    <a:pt x="1870122" y="1399286"/>
                    <a:pt x="1899863" y="1407745"/>
                  </a:cubicBezTo>
                  <a:cubicBezTo>
                    <a:pt x="1934242" y="1417840"/>
                    <a:pt x="1965620" y="1426708"/>
                    <a:pt x="1993997" y="1434348"/>
                  </a:cubicBezTo>
                  <a:cubicBezTo>
                    <a:pt x="2029194" y="1442806"/>
                    <a:pt x="2050886" y="1449218"/>
                    <a:pt x="2059072" y="1453584"/>
                  </a:cubicBezTo>
                  <a:cubicBezTo>
                    <a:pt x="2066984" y="1457676"/>
                    <a:pt x="2070940" y="1463543"/>
                    <a:pt x="2070940" y="1471183"/>
                  </a:cubicBezTo>
                  <a:cubicBezTo>
                    <a:pt x="2070940" y="1486189"/>
                    <a:pt x="2052659" y="1493693"/>
                    <a:pt x="2016097" y="1493693"/>
                  </a:cubicBezTo>
                  <a:cubicBezTo>
                    <a:pt x="1979808" y="1493693"/>
                    <a:pt x="1946384" y="1477594"/>
                    <a:pt x="1915825" y="1445398"/>
                  </a:cubicBezTo>
                  <a:lnTo>
                    <a:pt x="1796725" y="1445398"/>
                  </a:lnTo>
                  <a:lnTo>
                    <a:pt x="1796725" y="1571456"/>
                  </a:lnTo>
                  <a:lnTo>
                    <a:pt x="1924010" y="1571456"/>
                  </a:lnTo>
                  <a:lnTo>
                    <a:pt x="1924010" y="1546899"/>
                  </a:lnTo>
                  <a:cubicBezTo>
                    <a:pt x="1958389" y="1564907"/>
                    <a:pt x="2000272" y="1573911"/>
                    <a:pt x="2049658" y="1573911"/>
                  </a:cubicBezTo>
                  <a:cubicBezTo>
                    <a:pt x="2099317" y="1573911"/>
                    <a:pt x="2141064" y="1563133"/>
                    <a:pt x="2174897" y="1541578"/>
                  </a:cubicBezTo>
                  <a:cubicBezTo>
                    <a:pt x="2209004" y="1519750"/>
                    <a:pt x="2226056" y="1485916"/>
                    <a:pt x="2226056" y="1440078"/>
                  </a:cubicBezTo>
                  <a:cubicBezTo>
                    <a:pt x="2226056" y="1414702"/>
                    <a:pt x="2219099" y="1393283"/>
                    <a:pt x="2205183" y="1375821"/>
                  </a:cubicBezTo>
                  <a:cubicBezTo>
                    <a:pt x="2190995" y="1358358"/>
                    <a:pt x="2169849" y="1344307"/>
                    <a:pt x="2141745" y="1333665"/>
                  </a:cubicBezTo>
                  <a:cubicBezTo>
                    <a:pt x="2113369" y="1323024"/>
                    <a:pt x="2073942" y="1312383"/>
                    <a:pt x="2023464" y="1301742"/>
                  </a:cubicBezTo>
                  <a:cubicBezTo>
                    <a:pt x="1978990" y="1292465"/>
                    <a:pt x="1952796" y="1286598"/>
                    <a:pt x="1944883" y="1284143"/>
                  </a:cubicBezTo>
                  <a:cubicBezTo>
                    <a:pt x="1935606" y="1281687"/>
                    <a:pt x="1930968" y="1276503"/>
                    <a:pt x="1930968" y="1268590"/>
                  </a:cubicBezTo>
                  <a:cubicBezTo>
                    <a:pt x="1930968" y="1251946"/>
                    <a:pt x="1946657" y="1243624"/>
                    <a:pt x="1978035" y="1243624"/>
                  </a:cubicBezTo>
                  <a:cubicBezTo>
                    <a:pt x="2017871" y="1243624"/>
                    <a:pt x="2052250" y="1257403"/>
                    <a:pt x="2081172" y="1284961"/>
                  </a:cubicBezTo>
                  <a:lnTo>
                    <a:pt x="2197407" y="1284961"/>
                  </a:lnTo>
                  <a:lnTo>
                    <a:pt x="2197407" y="1169545"/>
                  </a:lnTo>
                  <a:lnTo>
                    <a:pt x="2071759" y="1169545"/>
                  </a:lnTo>
                  <a:lnTo>
                    <a:pt x="2071759" y="1190009"/>
                  </a:lnTo>
                  <a:cubicBezTo>
                    <a:pt x="2038471" y="1171455"/>
                    <a:pt x="1997271" y="1162178"/>
                    <a:pt x="1948157" y="1162178"/>
                  </a:cubicBezTo>
                  <a:close/>
                  <a:moveTo>
                    <a:pt x="3134392" y="1158085"/>
                  </a:moveTo>
                  <a:cubicBezTo>
                    <a:pt x="3058266" y="1158085"/>
                    <a:pt x="3000695" y="1165998"/>
                    <a:pt x="2961677" y="1181823"/>
                  </a:cubicBezTo>
                  <a:cubicBezTo>
                    <a:pt x="2922114" y="1197649"/>
                    <a:pt x="2893464" y="1225070"/>
                    <a:pt x="2875728" y="1264088"/>
                  </a:cubicBezTo>
                  <a:lnTo>
                    <a:pt x="3036984" y="1280459"/>
                  </a:lnTo>
                  <a:cubicBezTo>
                    <a:pt x="3054719" y="1255084"/>
                    <a:pt x="3080094" y="1242396"/>
                    <a:pt x="3113110" y="1242396"/>
                  </a:cubicBezTo>
                  <a:cubicBezTo>
                    <a:pt x="3131118" y="1242396"/>
                    <a:pt x="3146943" y="1245944"/>
                    <a:pt x="3160586" y="1253038"/>
                  </a:cubicBezTo>
                  <a:cubicBezTo>
                    <a:pt x="3173682" y="1260405"/>
                    <a:pt x="3182141" y="1269272"/>
                    <a:pt x="3185961" y="1279641"/>
                  </a:cubicBezTo>
                  <a:cubicBezTo>
                    <a:pt x="3189508" y="1289463"/>
                    <a:pt x="3191281" y="1306653"/>
                    <a:pt x="3191281" y="1331210"/>
                  </a:cubicBezTo>
                  <a:lnTo>
                    <a:pt x="3191281" y="1343079"/>
                  </a:lnTo>
                  <a:cubicBezTo>
                    <a:pt x="3160995" y="1329709"/>
                    <a:pt x="3120204" y="1323024"/>
                    <a:pt x="3068908" y="1323024"/>
                  </a:cubicBezTo>
                  <a:cubicBezTo>
                    <a:pt x="3012700" y="1323024"/>
                    <a:pt x="2967134" y="1334893"/>
                    <a:pt x="2932209" y="1358631"/>
                  </a:cubicBezTo>
                  <a:cubicBezTo>
                    <a:pt x="2897011" y="1382369"/>
                    <a:pt x="2879412" y="1412792"/>
                    <a:pt x="2879412" y="1449900"/>
                  </a:cubicBezTo>
                  <a:cubicBezTo>
                    <a:pt x="2879412" y="1483461"/>
                    <a:pt x="2893737" y="1512520"/>
                    <a:pt x="2922386" y="1537076"/>
                  </a:cubicBezTo>
                  <a:cubicBezTo>
                    <a:pt x="2950763" y="1561633"/>
                    <a:pt x="2992918" y="1573911"/>
                    <a:pt x="3048853" y="1573911"/>
                  </a:cubicBezTo>
                  <a:cubicBezTo>
                    <a:pt x="3108335" y="1573911"/>
                    <a:pt x="3155811" y="1562451"/>
                    <a:pt x="3191281" y="1539532"/>
                  </a:cubicBezTo>
                  <a:lnTo>
                    <a:pt x="3191281" y="1566544"/>
                  </a:lnTo>
                  <a:lnTo>
                    <a:pt x="3447898" y="1566544"/>
                  </a:lnTo>
                  <a:lnTo>
                    <a:pt x="3447898" y="1441715"/>
                  </a:lnTo>
                  <a:lnTo>
                    <a:pt x="3397148" y="1441715"/>
                  </a:lnTo>
                  <a:lnTo>
                    <a:pt x="3397148" y="1327117"/>
                  </a:lnTo>
                  <a:cubicBezTo>
                    <a:pt x="3397148" y="1290828"/>
                    <a:pt x="3393601" y="1264088"/>
                    <a:pt x="3386507" y="1246899"/>
                  </a:cubicBezTo>
                  <a:cubicBezTo>
                    <a:pt x="3379686" y="1230255"/>
                    <a:pt x="3367543" y="1214702"/>
                    <a:pt x="3350081" y="1200241"/>
                  </a:cubicBezTo>
                  <a:cubicBezTo>
                    <a:pt x="3332619" y="1186053"/>
                    <a:pt x="3305742" y="1175548"/>
                    <a:pt x="3269453" y="1168727"/>
                  </a:cubicBezTo>
                  <a:cubicBezTo>
                    <a:pt x="3251991" y="1165179"/>
                    <a:pt x="3232141" y="1162519"/>
                    <a:pt x="3209904" y="1160746"/>
                  </a:cubicBezTo>
                  <a:cubicBezTo>
                    <a:pt x="3187666" y="1158972"/>
                    <a:pt x="3162495" y="1158085"/>
                    <a:pt x="3134392" y="1158085"/>
                  </a:cubicBezTo>
                  <a:close/>
                  <a:moveTo>
                    <a:pt x="2552548" y="1158085"/>
                  </a:moveTo>
                  <a:cubicBezTo>
                    <a:pt x="2474512" y="1158085"/>
                    <a:pt x="2412712" y="1178276"/>
                    <a:pt x="2367146" y="1218658"/>
                  </a:cubicBezTo>
                  <a:cubicBezTo>
                    <a:pt x="2321034" y="1259040"/>
                    <a:pt x="2297978" y="1309518"/>
                    <a:pt x="2297978" y="1370091"/>
                  </a:cubicBezTo>
                  <a:cubicBezTo>
                    <a:pt x="2297978" y="1432028"/>
                    <a:pt x="2321306" y="1482097"/>
                    <a:pt x="2367964" y="1520296"/>
                  </a:cubicBezTo>
                  <a:cubicBezTo>
                    <a:pt x="2414622" y="1558768"/>
                    <a:pt x="2484199" y="1578004"/>
                    <a:pt x="2576696" y="1578004"/>
                  </a:cubicBezTo>
                  <a:cubicBezTo>
                    <a:pt x="2631812" y="1578004"/>
                    <a:pt x="2679151" y="1567363"/>
                    <a:pt x="2718715" y="1546080"/>
                  </a:cubicBezTo>
                  <a:cubicBezTo>
                    <a:pt x="2738360" y="1535712"/>
                    <a:pt x="2755004" y="1523502"/>
                    <a:pt x="2768647" y="1509450"/>
                  </a:cubicBezTo>
                  <a:cubicBezTo>
                    <a:pt x="2782289" y="1495398"/>
                    <a:pt x="2792930" y="1479505"/>
                    <a:pt x="2800570" y="1461769"/>
                  </a:cubicBezTo>
                  <a:lnTo>
                    <a:pt x="2630720" y="1440896"/>
                  </a:lnTo>
                  <a:cubicBezTo>
                    <a:pt x="2618169" y="1470364"/>
                    <a:pt x="2597705" y="1485098"/>
                    <a:pt x="2569329" y="1485098"/>
                  </a:cubicBezTo>
                  <a:cubicBezTo>
                    <a:pt x="2522125" y="1485098"/>
                    <a:pt x="2498114" y="1452901"/>
                    <a:pt x="2497296" y="1388509"/>
                  </a:cubicBezTo>
                  <a:lnTo>
                    <a:pt x="2809984" y="1388509"/>
                  </a:lnTo>
                  <a:cubicBezTo>
                    <a:pt x="2806982" y="1311019"/>
                    <a:pt x="2782289" y="1253311"/>
                    <a:pt x="2735904" y="1215384"/>
                  </a:cubicBezTo>
                  <a:cubicBezTo>
                    <a:pt x="2688701" y="1177185"/>
                    <a:pt x="2627582" y="1158085"/>
                    <a:pt x="2552548" y="1158085"/>
                  </a:cubicBezTo>
                  <a:close/>
                  <a:moveTo>
                    <a:pt x="1457173" y="1158085"/>
                  </a:moveTo>
                  <a:cubicBezTo>
                    <a:pt x="1379138" y="1158085"/>
                    <a:pt x="1317337" y="1178276"/>
                    <a:pt x="1271771" y="1218658"/>
                  </a:cubicBezTo>
                  <a:cubicBezTo>
                    <a:pt x="1225659" y="1259040"/>
                    <a:pt x="1202603" y="1309518"/>
                    <a:pt x="1202603" y="1370091"/>
                  </a:cubicBezTo>
                  <a:cubicBezTo>
                    <a:pt x="1202603" y="1432028"/>
                    <a:pt x="1225932" y="1482097"/>
                    <a:pt x="1272589" y="1520296"/>
                  </a:cubicBezTo>
                  <a:cubicBezTo>
                    <a:pt x="1319247" y="1558768"/>
                    <a:pt x="1388824" y="1578004"/>
                    <a:pt x="1481321" y="1578004"/>
                  </a:cubicBezTo>
                  <a:cubicBezTo>
                    <a:pt x="1536437" y="1578004"/>
                    <a:pt x="1583777" y="1567363"/>
                    <a:pt x="1623340" y="1546080"/>
                  </a:cubicBezTo>
                  <a:cubicBezTo>
                    <a:pt x="1642985" y="1535712"/>
                    <a:pt x="1659629" y="1523502"/>
                    <a:pt x="1673272" y="1509450"/>
                  </a:cubicBezTo>
                  <a:cubicBezTo>
                    <a:pt x="1686915" y="1495398"/>
                    <a:pt x="1697556" y="1479505"/>
                    <a:pt x="1705196" y="1461769"/>
                  </a:cubicBezTo>
                  <a:lnTo>
                    <a:pt x="1535345" y="1440896"/>
                  </a:lnTo>
                  <a:cubicBezTo>
                    <a:pt x="1522794" y="1470364"/>
                    <a:pt x="1502330" y="1485098"/>
                    <a:pt x="1473954" y="1485098"/>
                  </a:cubicBezTo>
                  <a:cubicBezTo>
                    <a:pt x="1426750" y="1485098"/>
                    <a:pt x="1402740" y="1452901"/>
                    <a:pt x="1401921" y="1388509"/>
                  </a:cubicBezTo>
                  <a:lnTo>
                    <a:pt x="1714609" y="1388509"/>
                  </a:lnTo>
                  <a:cubicBezTo>
                    <a:pt x="1711608" y="1311019"/>
                    <a:pt x="1686915" y="1253311"/>
                    <a:pt x="1640530" y="1215384"/>
                  </a:cubicBezTo>
                  <a:cubicBezTo>
                    <a:pt x="1593326" y="1177185"/>
                    <a:pt x="1532208" y="1158085"/>
                    <a:pt x="1457173" y="1158085"/>
                  </a:cubicBezTo>
                  <a:close/>
                  <a:moveTo>
                    <a:pt x="755077" y="1122069"/>
                  </a:moveTo>
                  <a:lnTo>
                    <a:pt x="775131" y="1122069"/>
                  </a:lnTo>
                  <a:cubicBezTo>
                    <a:pt x="808419" y="1122069"/>
                    <a:pt x="831339" y="1123024"/>
                    <a:pt x="843890" y="1124934"/>
                  </a:cubicBezTo>
                  <a:cubicBezTo>
                    <a:pt x="856987" y="1126844"/>
                    <a:pt x="867764" y="1132301"/>
                    <a:pt x="876223" y="1141305"/>
                  </a:cubicBezTo>
                  <a:cubicBezTo>
                    <a:pt x="884681" y="1150036"/>
                    <a:pt x="888911" y="1161769"/>
                    <a:pt x="888911" y="1176503"/>
                  </a:cubicBezTo>
                  <a:cubicBezTo>
                    <a:pt x="888911" y="1191237"/>
                    <a:pt x="884681" y="1202833"/>
                    <a:pt x="876223" y="1211291"/>
                  </a:cubicBezTo>
                  <a:cubicBezTo>
                    <a:pt x="867764" y="1220295"/>
                    <a:pt x="857396" y="1225753"/>
                    <a:pt x="845118" y="1227662"/>
                  </a:cubicBezTo>
                  <a:cubicBezTo>
                    <a:pt x="833658" y="1229573"/>
                    <a:pt x="811830" y="1230527"/>
                    <a:pt x="779633" y="1230527"/>
                  </a:cubicBezTo>
                  <a:lnTo>
                    <a:pt x="755077" y="1230527"/>
                  </a:lnTo>
                  <a:close/>
                  <a:moveTo>
                    <a:pt x="4528279" y="997239"/>
                  </a:moveTo>
                  <a:lnTo>
                    <a:pt x="4528279" y="1122069"/>
                  </a:lnTo>
                  <a:lnTo>
                    <a:pt x="4580257" y="1122069"/>
                  </a:lnTo>
                  <a:lnTo>
                    <a:pt x="4580257" y="1441715"/>
                  </a:lnTo>
                  <a:lnTo>
                    <a:pt x="4528279" y="1441715"/>
                  </a:lnTo>
                  <a:lnTo>
                    <a:pt x="4528279" y="1566544"/>
                  </a:lnTo>
                  <a:lnTo>
                    <a:pt x="4841786" y="1566544"/>
                  </a:lnTo>
                  <a:lnTo>
                    <a:pt x="4841786" y="1441715"/>
                  </a:lnTo>
                  <a:lnTo>
                    <a:pt x="4786124" y="1441715"/>
                  </a:lnTo>
                  <a:lnTo>
                    <a:pt x="4786124" y="1313201"/>
                  </a:lnTo>
                  <a:cubicBezTo>
                    <a:pt x="4807134" y="1299286"/>
                    <a:pt x="4827597" y="1292328"/>
                    <a:pt x="4847515" y="1292328"/>
                  </a:cubicBezTo>
                  <a:cubicBezTo>
                    <a:pt x="4866615" y="1292328"/>
                    <a:pt x="4879166" y="1298604"/>
                    <a:pt x="4885168" y="1311155"/>
                  </a:cubicBezTo>
                  <a:cubicBezTo>
                    <a:pt x="4890898" y="1323706"/>
                    <a:pt x="4893764" y="1354675"/>
                    <a:pt x="4893764" y="1404061"/>
                  </a:cubicBezTo>
                  <a:lnTo>
                    <a:pt x="4893764" y="1566544"/>
                  </a:lnTo>
                  <a:lnTo>
                    <a:pt x="5146288" y="1566544"/>
                  </a:lnTo>
                  <a:lnTo>
                    <a:pt x="5146288" y="1441715"/>
                  </a:lnTo>
                  <a:lnTo>
                    <a:pt x="5099630" y="1441715"/>
                  </a:lnTo>
                  <a:lnTo>
                    <a:pt x="5099630" y="1347172"/>
                  </a:lnTo>
                  <a:cubicBezTo>
                    <a:pt x="5099630" y="1278140"/>
                    <a:pt x="5085988" y="1229982"/>
                    <a:pt x="5058702" y="1202697"/>
                  </a:cubicBezTo>
                  <a:cubicBezTo>
                    <a:pt x="5031418" y="1175684"/>
                    <a:pt x="4994446" y="1162178"/>
                    <a:pt x="4947788" y="1162178"/>
                  </a:cubicBezTo>
                  <a:cubicBezTo>
                    <a:pt x="4894855" y="1162178"/>
                    <a:pt x="4840966" y="1180596"/>
                    <a:pt x="4786124" y="1217431"/>
                  </a:cubicBezTo>
                  <a:lnTo>
                    <a:pt x="4786124" y="997239"/>
                  </a:lnTo>
                  <a:close/>
                  <a:moveTo>
                    <a:pt x="488637" y="997239"/>
                  </a:moveTo>
                  <a:lnTo>
                    <a:pt x="488637" y="1133529"/>
                  </a:lnTo>
                  <a:lnTo>
                    <a:pt x="534886" y="1133529"/>
                  </a:lnTo>
                  <a:lnTo>
                    <a:pt x="534886" y="1430255"/>
                  </a:lnTo>
                  <a:lnTo>
                    <a:pt x="488637" y="1430255"/>
                  </a:lnTo>
                  <a:lnTo>
                    <a:pt x="488637" y="1566544"/>
                  </a:lnTo>
                  <a:lnTo>
                    <a:pt x="798051" y="1566544"/>
                  </a:lnTo>
                  <a:lnTo>
                    <a:pt x="798051" y="1430255"/>
                  </a:lnTo>
                  <a:lnTo>
                    <a:pt x="755077" y="1430255"/>
                  </a:lnTo>
                  <a:lnTo>
                    <a:pt x="755077" y="1334075"/>
                  </a:lnTo>
                  <a:lnTo>
                    <a:pt x="825063" y="1334075"/>
                  </a:lnTo>
                  <a:lnTo>
                    <a:pt x="949074" y="1566544"/>
                  </a:lnTo>
                  <a:lnTo>
                    <a:pt x="1154122" y="1566544"/>
                  </a:lnTo>
                  <a:lnTo>
                    <a:pt x="1154122" y="1430255"/>
                  </a:lnTo>
                  <a:lnTo>
                    <a:pt x="1113194" y="1430255"/>
                  </a:lnTo>
                  <a:lnTo>
                    <a:pt x="1034613" y="1300105"/>
                  </a:lnTo>
                  <a:cubicBezTo>
                    <a:pt x="1059443" y="1288918"/>
                    <a:pt x="1079497" y="1271455"/>
                    <a:pt x="1094777" y="1247717"/>
                  </a:cubicBezTo>
                  <a:cubicBezTo>
                    <a:pt x="1110057" y="1223706"/>
                    <a:pt x="1117697" y="1196967"/>
                    <a:pt x="1117697" y="1167499"/>
                  </a:cubicBezTo>
                  <a:cubicBezTo>
                    <a:pt x="1117697" y="1128208"/>
                    <a:pt x="1105145" y="1094102"/>
                    <a:pt x="1080043" y="1065179"/>
                  </a:cubicBezTo>
                  <a:cubicBezTo>
                    <a:pt x="1055214" y="1036803"/>
                    <a:pt x="1022881" y="1018385"/>
                    <a:pt x="983044" y="1009927"/>
                  </a:cubicBezTo>
                  <a:cubicBezTo>
                    <a:pt x="968856" y="1006926"/>
                    <a:pt x="953303" y="1004538"/>
                    <a:pt x="936387" y="1002765"/>
                  </a:cubicBezTo>
                  <a:cubicBezTo>
                    <a:pt x="919470" y="1000991"/>
                    <a:pt x="899142" y="999627"/>
                    <a:pt x="875404" y="998672"/>
                  </a:cubicBezTo>
                  <a:cubicBezTo>
                    <a:pt x="851666" y="997717"/>
                    <a:pt x="825882" y="997239"/>
                    <a:pt x="798051" y="997239"/>
                  </a:cubicBezTo>
                  <a:close/>
                  <a:moveTo>
                    <a:pt x="0" y="0"/>
                  </a:moveTo>
                  <a:lnTo>
                    <a:pt x="6254750" y="0"/>
                  </a:lnTo>
                  <a:lnTo>
                    <a:pt x="6254750" y="8336408"/>
                  </a:lnTo>
                  <a:lnTo>
                    <a:pt x="0" y="83364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D57778-63B5-CD05-7539-18B855EBCA6A}"/>
                </a:ext>
              </a:extLst>
            </p:cNvPr>
            <p:cNvSpPr txBox="1"/>
            <p:nvPr/>
          </p:nvSpPr>
          <p:spPr>
            <a:xfrm>
              <a:off x="6642100" y="2692400"/>
              <a:ext cx="5080000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8105" indent="0">
                <a:lnSpc>
                  <a:spcPct val="200000"/>
                </a:lnSpc>
                <a:buNone/>
              </a:pPr>
              <a:r>
                <a:rPr lang="en-US" sz="1600" dirty="0"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How does the intensity of fan engagement during critical moments in IPL matches affect the performance of players?</a:t>
              </a:r>
              <a:endParaRPr lang="en-IN" sz="1600" dirty="0">
                <a:effectLst/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marL="78105" indent="0">
                <a:lnSpc>
                  <a:spcPct val="200000"/>
                </a:lnSpc>
                <a:buNone/>
              </a:pPr>
              <a:r>
                <a:rPr lang="en-US" sz="1600" dirty="0">
                  <a:effectLst/>
                  <a:latin typeface="Verdana" panose="020B0604030504040204" pitchFamily="34" charset="0"/>
                  <a:ea typeface="Verdana" panose="020B0604030504040204" pitchFamily="34" charset="0"/>
                </a:rPr>
                <a:t>[Critical moments such as close finishes, pivotal overs, key wickets, or match-turning moments.]</a:t>
              </a:r>
              <a:endParaRPr lang="en-IN" sz="1600" dirty="0">
                <a:effectLst/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421820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E7D19C-6CFF-BA4C-3534-BCAF66A31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99044"/>
            <a:ext cx="12331700" cy="821792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3DC93CD-3068-2208-ACED-1078920AD373}"/>
              </a:ext>
            </a:extLst>
          </p:cNvPr>
          <p:cNvGrpSpPr/>
          <p:nvPr/>
        </p:nvGrpSpPr>
        <p:grpSpPr>
          <a:xfrm>
            <a:off x="0" y="1307078"/>
            <a:ext cx="12331700" cy="5511800"/>
            <a:chOff x="0" y="1307078"/>
            <a:chExt cx="12331700" cy="5511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D5F94C4-BE99-D3F1-F023-BD20249D4BAE}"/>
                </a:ext>
              </a:extLst>
            </p:cNvPr>
            <p:cNvSpPr/>
            <p:nvPr/>
          </p:nvSpPr>
          <p:spPr>
            <a:xfrm>
              <a:off x="0" y="1307078"/>
              <a:ext cx="12331700" cy="5511800"/>
            </a:xfrm>
            <a:custGeom>
              <a:avLst/>
              <a:gdLst/>
              <a:ahLst/>
              <a:cxnLst/>
              <a:rect l="l" t="t" r="r" b="b"/>
              <a:pathLst>
                <a:path w="12331700" h="5511800">
                  <a:moveTo>
                    <a:pt x="2984510" y="1065843"/>
                  </a:moveTo>
                  <a:cubicBezTo>
                    <a:pt x="3003114" y="1065843"/>
                    <a:pt x="3020725" y="1070308"/>
                    <a:pt x="3037344" y="1079237"/>
                  </a:cubicBezTo>
                  <a:lnTo>
                    <a:pt x="3037344" y="1145094"/>
                  </a:lnTo>
                  <a:cubicBezTo>
                    <a:pt x="3022958" y="1157744"/>
                    <a:pt x="3004106" y="1164069"/>
                    <a:pt x="2980790" y="1164069"/>
                  </a:cubicBezTo>
                  <a:cubicBezTo>
                    <a:pt x="2967643" y="1164069"/>
                    <a:pt x="2955985" y="1159356"/>
                    <a:pt x="2945815" y="1149931"/>
                  </a:cubicBezTo>
                  <a:cubicBezTo>
                    <a:pt x="2935893" y="1140753"/>
                    <a:pt x="2930932" y="1128847"/>
                    <a:pt x="2930932" y="1114212"/>
                  </a:cubicBezTo>
                  <a:cubicBezTo>
                    <a:pt x="2930932" y="1100073"/>
                    <a:pt x="2935769" y="1088415"/>
                    <a:pt x="2945443" y="1079237"/>
                  </a:cubicBezTo>
                  <a:cubicBezTo>
                    <a:pt x="2955117" y="1070308"/>
                    <a:pt x="2968139" y="1065843"/>
                    <a:pt x="2984510" y="1065843"/>
                  </a:cubicBezTo>
                  <a:close/>
                  <a:moveTo>
                    <a:pt x="7627278" y="948269"/>
                  </a:moveTo>
                  <a:cubicBezTo>
                    <a:pt x="7643649" y="948269"/>
                    <a:pt x="7656796" y="954594"/>
                    <a:pt x="7666717" y="967244"/>
                  </a:cubicBezTo>
                  <a:cubicBezTo>
                    <a:pt x="7676639" y="980143"/>
                    <a:pt x="7681600" y="996390"/>
                    <a:pt x="7681600" y="1015985"/>
                  </a:cubicBezTo>
                  <a:cubicBezTo>
                    <a:pt x="7681600" y="1016978"/>
                    <a:pt x="7681352" y="1021194"/>
                    <a:pt x="7680856" y="1028636"/>
                  </a:cubicBezTo>
                  <a:lnTo>
                    <a:pt x="7575560" y="1028636"/>
                  </a:lnTo>
                  <a:cubicBezTo>
                    <a:pt x="7575312" y="1026403"/>
                    <a:pt x="7575188" y="1023923"/>
                    <a:pt x="7575188" y="1021194"/>
                  </a:cubicBezTo>
                  <a:cubicBezTo>
                    <a:pt x="7575188" y="1000606"/>
                    <a:pt x="7579653" y="983243"/>
                    <a:pt x="7588582" y="969104"/>
                  </a:cubicBezTo>
                  <a:cubicBezTo>
                    <a:pt x="7597512" y="955214"/>
                    <a:pt x="7610410" y="948269"/>
                    <a:pt x="7627278" y="948269"/>
                  </a:cubicBezTo>
                  <a:close/>
                  <a:moveTo>
                    <a:pt x="6293778" y="948269"/>
                  </a:moveTo>
                  <a:cubicBezTo>
                    <a:pt x="6310149" y="948269"/>
                    <a:pt x="6323296" y="954594"/>
                    <a:pt x="6333217" y="967244"/>
                  </a:cubicBezTo>
                  <a:cubicBezTo>
                    <a:pt x="6343139" y="980143"/>
                    <a:pt x="6348100" y="996390"/>
                    <a:pt x="6348100" y="1015985"/>
                  </a:cubicBezTo>
                  <a:cubicBezTo>
                    <a:pt x="6348100" y="1016978"/>
                    <a:pt x="6347852" y="1021194"/>
                    <a:pt x="6347356" y="1028636"/>
                  </a:cubicBezTo>
                  <a:lnTo>
                    <a:pt x="6242060" y="1028636"/>
                  </a:lnTo>
                  <a:cubicBezTo>
                    <a:pt x="6241812" y="1026403"/>
                    <a:pt x="6241688" y="1023923"/>
                    <a:pt x="6241688" y="1021194"/>
                  </a:cubicBezTo>
                  <a:cubicBezTo>
                    <a:pt x="6241688" y="1000606"/>
                    <a:pt x="6246153" y="983243"/>
                    <a:pt x="6255082" y="969104"/>
                  </a:cubicBezTo>
                  <a:cubicBezTo>
                    <a:pt x="6264012" y="955214"/>
                    <a:pt x="6276911" y="948269"/>
                    <a:pt x="6293778" y="948269"/>
                  </a:cubicBezTo>
                  <a:close/>
                  <a:moveTo>
                    <a:pt x="4922178" y="948269"/>
                  </a:moveTo>
                  <a:cubicBezTo>
                    <a:pt x="4938550" y="948269"/>
                    <a:pt x="4951695" y="954594"/>
                    <a:pt x="4961617" y="967244"/>
                  </a:cubicBezTo>
                  <a:cubicBezTo>
                    <a:pt x="4971539" y="980143"/>
                    <a:pt x="4976500" y="996390"/>
                    <a:pt x="4976500" y="1015985"/>
                  </a:cubicBezTo>
                  <a:cubicBezTo>
                    <a:pt x="4976500" y="1016978"/>
                    <a:pt x="4976253" y="1021194"/>
                    <a:pt x="4975756" y="1028636"/>
                  </a:cubicBezTo>
                  <a:lnTo>
                    <a:pt x="4870461" y="1028636"/>
                  </a:lnTo>
                  <a:cubicBezTo>
                    <a:pt x="4870212" y="1026403"/>
                    <a:pt x="4870088" y="1023923"/>
                    <a:pt x="4870088" y="1021194"/>
                  </a:cubicBezTo>
                  <a:cubicBezTo>
                    <a:pt x="4870088" y="1000606"/>
                    <a:pt x="4874554" y="983243"/>
                    <a:pt x="4883483" y="969104"/>
                  </a:cubicBezTo>
                  <a:cubicBezTo>
                    <a:pt x="4892412" y="955214"/>
                    <a:pt x="4905311" y="948269"/>
                    <a:pt x="4922178" y="948269"/>
                  </a:cubicBezTo>
                  <a:close/>
                  <a:moveTo>
                    <a:pt x="2045628" y="948269"/>
                  </a:moveTo>
                  <a:cubicBezTo>
                    <a:pt x="2061999" y="948269"/>
                    <a:pt x="2075146" y="954594"/>
                    <a:pt x="2085068" y="967244"/>
                  </a:cubicBezTo>
                  <a:cubicBezTo>
                    <a:pt x="2094989" y="980143"/>
                    <a:pt x="2099950" y="996390"/>
                    <a:pt x="2099950" y="1015985"/>
                  </a:cubicBezTo>
                  <a:cubicBezTo>
                    <a:pt x="2099950" y="1016978"/>
                    <a:pt x="2099702" y="1021194"/>
                    <a:pt x="2099206" y="1028636"/>
                  </a:cubicBezTo>
                  <a:lnTo>
                    <a:pt x="1993910" y="1028636"/>
                  </a:lnTo>
                  <a:cubicBezTo>
                    <a:pt x="1993662" y="1026403"/>
                    <a:pt x="1993538" y="1023923"/>
                    <a:pt x="1993538" y="1021194"/>
                  </a:cubicBezTo>
                  <a:cubicBezTo>
                    <a:pt x="1993538" y="1000606"/>
                    <a:pt x="1998003" y="983243"/>
                    <a:pt x="2006933" y="969104"/>
                  </a:cubicBezTo>
                  <a:cubicBezTo>
                    <a:pt x="2015863" y="955214"/>
                    <a:pt x="2028761" y="948269"/>
                    <a:pt x="2045628" y="948269"/>
                  </a:cubicBezTo>
                  <a:close/>
                  <a:moveTo>
                    <a:pt x="7889364" y="876459"/>
                  </a:moveTo>
                  <a:lnTo>
                    <a:pt x="7889364" y="989940"/>
                  </a:lnTo>
                  <a:lnTo>
                    <a:pt x="7928059" y="989940"/>
                  </a:lnTo>
                  <a:lnTo>
                    <a:pt x="8038564" y="1241832"/>
                  </a:lnTo>
                  <a:lnTo>
                    <a:pt x="8186648" y="1241832"/>
                  </a:lnTo>
                  <a:lnTo>
                    <a:pt x="8264039" y="1056913"/>
                  </a:lnTo>
                  <a:lnTo>
                    <a:pt x="8346638" y="1241832"/>
                  </a:lnTo>
                  <a:lnTo>
                    <a:pt x="8495094" y="1241832"/>
                  </a:lnTo>
                  <a:lnTo>
                    <a:pt x="8600018" y="989940"/>
                  </a:lnTo>
                  <a:lnTo>
                    <a:pt x="8635365" y="989940"/>
                  </a:lnTo>
                  <a:lnTo>
                    <a:pt x="8635365" y="876459"/>
                  </a:lnTo>
                  <a:lnTo>
                    <a:pt x="8459376" y="876459"/>
                  </a:lnTo>
                  <a:lnTo>
                    <a:pt x="8459376" y="989940"/>
                  </a:lnTo>
                  <a:lnTo>
                    <a:pt x="8493978" y="989940"/>
                  </a:lnTo>
                  <a:lnTo>
                    <a:pt x="8447842" y="1110119"/>
                  </a:lnTo>
                  <a:lnTo>
                    <a:pt x="8366730" y="876459"/>
                  </a:lnTo>
                  <a:lnTo>
                    <a:pt x="8227948" y="876459"/>
                  </a:lnTo>
                  <a:lnTo>
                    <a:pt x="8139023" y="1110119"/>
                  </a:lnTo>
                  <a:lnTo>
                    <a:pt x="8096607" y="989940"/>
                  </a:lnTo>
                  <a:lnTo>
                    <a:pt x="8132698" y="989940"/>
                  </a:lnTo>
                  <a:lnTo>
                    <a:pt x="8132698" y="876459"/>
                  </a:lnTo>
                  <a:close/>
                  <a:moveTo>
                    <a:pt x="7081004" y="876459"/>
                  </a:moveTo>
                  <a:lnTo>
                    <a:pt x="7081004" y="989940"/>
                  </a:lnTo>
                  <a:lnTo>
                    <a:pt x="7118211" y="989940"/>
                  </a:lnTo>
                  <a:lnTo>
                    <a:pt x="7118211" y="1123886"/>
                  </a:lnTo>
                  <a:lnTo>
                    <a:pt x="7081004" y="1123886"/>
                  </a:lnTo>
                  <a:lnTo>
                    <a:pt x="7081004" y="1237367"/>
                  </a:lnTo>
                  <a:lnTo>
                    <a:pt x="7336616" y="1237367"/>
                  </a:lnTo>
                  <a:lnTo>
                    <a:pt x="7336616" y="1123886"/>
                  </a:lnTo>
                  <a:lnTo>
                    <a:pt x="7305362" y="1123886"/>
                  </a:lnTo>
                  <a:lnTo>
                    <a:pt x="7305362" y="876459"/>
                  </a:lnTo>
                  <a:close/>
                  <a:moveTo>
                    <a:pt x="6553632" y="876459"/>
                  </a:moveTo>
                  <a:lnTo>
                    <a:pt x="6553632" y="989940"/>
                  </a:lnTo>
                  <a:lnTo>
                    <a:pt x="6589722" y="989940"/>
                  </a:lnTo>
                  <a:lnTo>
                    <a:pt x="6724784" y="1241832"/>
                  </a:lnTo>
                  <a:lnTo>
                    <a:pt x="6874728" y="1241832"/>
                  </a:lnTo>
                  <a:lnTo>
                    <a:pt x="7006813" y="989940"/>
                  </a:lnTo>
                  <a:lnTo>
                    <a:pt x="7041788" y="989940"/>
                  </a:lnTo>
                  <a:lnTo>
                    <a:pt x="7041788" y="876459"/>
                  </a:lnTo>
                  <a:lnTo>
                    <a:pt x="6855009" y="876459"/>
                  </a:lnTo>
                  <a:lnTo>
                    <a:pt x="6855009" y="989940"/>
                  </a:lnTo>
                  <a:lnTo>
                    <a:pt x="6891099" y="989940"/>
                  </a:lnTo>
                  <a:lnTo>
                    <a:pt x="6827847" y="1127234"/>
                  </a:lnTo>
                  <a:lnTo>
                    <a:pt x="6767944" y="989940"/>
                  </a:lnTo>
                  <a:lnTo>
                    <a:pt x="6808128" y="989940"/>
                  </a:lnTo>
                  <a:lnTo>
                    <a:pt x="6808128" y="876459"/>
                  </a:lnTo>
                  <a:close/>
                  <a:moveTo>
                    <a:pt x="3661753" y="876459"/>
                  </a:moveTo>
                  <a:lnTo>
                    <a:pt x="3661753" y="989940"/>
                  </a:lnTo>
                  <a:lnTo>
                    <a:pt x="3705285" y="989940"/>
                  </a:lnTo>
                  <a:lnTo>
                    <a:pt x="3705285" y="1075517"/>
                  </a:lnTo>
                  <a:cubicBezTo>
                    <a:pt x="3705285" y="1140753"/>
                    <a:pt x="3718680" y="1185153"/>
                    <a:pt x="3745469" y="1208718"/>
                  </a:cubicBezTo>
                  <a:cubicBezTo>
                    <a:pt x="3772010" y="1232282"/>
                    <a:pt x="3803760" y="1244064"/>
                    <a:pt x="3840719" y="1244064"/>
                  </a:cubicBezTo>
                  <a:cubicBezTo>
                    <a:pt x="3892312" y="1244064"/>
                    <a:pt x="3942790" y="1226577"/>
                    <a:pt x="3992151" y="1191603"/>
                  </a:cubicBezTo>
                  <a:lnTo>
                    <a:pt x="3992151" y="1237367"/>
                  </a:lnTo>
                  <a:lnTo>
                    <a:pt x="4222835" y="1237367"/>
                  </a:lnTo>
                  <a:lnTo>
                    <a:pt x="4222835" y="1123886"/>
                  </a:lnTo>
                  <a:lnTo>
                    <a:pt x="4179303" y="1123886"/>
                  </a:lnTo>
                  <a:lnTo>
                    <a:pt x="4179303" y="876459"/>
                  </a:lnTo>
                  <a:lnTo>
                    <a:pt x="3942666" y="876459"/>
                  </a:lnTo>
                  <a:lnTo>
                    <a:pt x="3942666" y="989940"/>
                  </a:lnTo>
                  <a:lnTo>
                    <a:pt x="3992151" y="989940"/>
                  </a:lnTo>
                  <a:lnTo>
                    <a:pt x="3992151" y="1105282"/>
                  </a:lnTo>
                  <a:cubicBezTo>
                    <a:pt x="3974292" y="1116444"/>
                    <a:pt x="3954944" y="1122025"/>
                    <a:pt x="3934108" y="1122025"/>
                  </a:cubicBezTo>
                  <a:cubicBezTo>
                    <a:pt x="3916993" y="1122025"/>
                    <a:pt x="3905831" y="1116940"/>
                    <a:pt x="3900622" y="1106771"/>
                  </a:cubicBezTo>
                  <a:cubicBezTo>
                    <a:pt x="3895165" y="1096849"/>
                    <a:pt x="3892437" y="1077377"/>
                    <a:pt x="3892437" y="1048355"/>
                  </a:cubicBezTo>
                  <a:lnTo>
                    <a:pt x="3892437" y="876459"/>
                  </a:lnTo>
                  <a:close/>
                  <a:moveTo>
                    <a:pt x="1146929" y="876459"/>
                  </a:moveTo>
                  <a:lnTo>
                    <a:pt x="1146929" y="989940"/>
                  </a:lnTo>
                  <a:lnTo>
                    <a:pt x="1184136" y="989940"/>
                  </a:lnTo>
                  <a:lnTo>
                    <a:pt x="1184136" y="1123886"/>
                  </a:lnTo>
                  <a:lnTo>
                    <a:pt x="1146929" y="1123886"/>
                  </a:lnTo>
                  <a:lnTo>
                    <a:pt x="1146929" y="1237367"/>
                  </a:lnTo>
                  <a:lnTo>
                    <a:pt x="1402542" y="1237367"/>
                  </a:lnTo>
                  <a:lnTo>
                    <a:pt x="1402542" y="1123886"/>
                  </a:lnTo>
                  <a:lnTo>
                    <a:pt x="1371288" y="1123886"/>
                  </a:lnTo>
                  <a:lnTo>
                    <a:pt x="1371288" y="876459"/>
                  </a:lnTo>
                  <a:close/>
                  <a:moveTo>
                    <a:pt x="4656594" y="869762"/>
                  </a:moveTo>
                  <a:cubicBezTo>
                    <a:pt x="4624348" y="869762"/>
                    <a:pt x="4599915" y="872118"/>
                    <a:pt x="4583296" y="876831"/>
                  </a:cubicBezTo>
                  <a:cubicBezTo>
                    <a:pt x="4565933" y="881792"/>
                    <a:pt x="4548818" y="892334"/>
                    <a:pt x="4531951" y="908457"/>
                  </a:cubicBezTo>
                  <a:cubicBezTo>
                    <a:pt x="4514339" y="924828"/>
                    <a:pt x="4501317" y="944300"/>
                    <a:pt x="4492883" y="966872"/>
                  </a:cubicBezTo>
                  <a:lnTo>
                    <a:pt x="4492883" y="876459"/>
                  </a:lnTo>
                  <a:lnTo>
                    <a:pt x="4268897" y="876459"/>
                  </a:lnTo>
                  <a:lnTo>
                    <a:pt x="4268897" y="989940"/>
                  </a:lnTo>
                  <a:lnTo>
                    <a:pt x="4318010" y="989940"/>
                  </a:lnTo>
                  <a:lnTo>
                    <a:pt x="4318010" y="1123886"/>
                  </a:lnTo>
                  <a:lnTo>
                    <a:pt x="4268897" y="1123886"/>
                  </a:lnTo>
                  <a:lnTo>
                    <a:pt x="4268897" y="1237367"/>
                  </a:lnTo>
                  <a:lnTo>
                    <a:pt x="4559856" y="1237367"/>
                  </a:lnTo>
                  <a:lnTo>
                    <a:pt x="4559856" y="1123886"/>
                  </a:lnTo>
                  <a:lnTo>
                    <a:pt x="4505161" y="1123886"/>
                  </a:lnTo>
                  <a:cubicBezTo>
                    <a:pt x="4505410" y="1102058"/>
                    <a:pt x="4509130" y="1084446"/>
                    <a:pt x="4516324" y="1071052"/>
                  </a:cubicBezTo>
                  <a:cubicBezTo>
                    <a:pt x="4523269" y="1058153"/>
                    <a:pt x="4536415" y="1047735"/>
                    <a:pt x="4555763" y="1039798"/>
                  </a:cubicBezTo>
                  <a:cubicBezTo>
                    <a:pt x="4574367" y="1032108"/>
                    <a:pt x="4602768" y="1028264"/>
                    <a:pt x="4640967" y="1028264"/>
                  </a:cubicBezTo>
                  <a:cubicBezTo>
                    <a:pt x="4647168" y="1028264"/>
                    <a:pt x="4652377" y="1028388"/>
                    <a:pt x="4656594" y="1028636"/>
                  </a:cubicBezTo>
                  <a:close/>
                  <a:moveTo>
                    <a:pt x="2723019" y="869762"/>
                  </a:moveTo>
                  <a:cubicBezTo>
                    <a:pt x="2690773" y="869762"/>
                    <a:pt x="2666341" y="872118"/>
                    <a:pt x="2649722" y="876831"/>
                  </a:cubicBezTo>
                  <a:cubicBezTo>
                    <a:pt x="2632358" y="881792"/>
                    <a:pt x="2615243" y="892334"/>
                    <a:pt x="2598376" y="908457"/>
                  </a:cubicBezTo>
                  <a:cubicBezTo>
                    <a:pt x="2580764" y="924828"/>
                    <a:pt x="2567742" y="944300"/>
                    <a:pt x="2559308" y="966872"/>
                  </a:cubicBezTo>
                  <a:lnTo>
                    <a:pt x="2559308" y="876459"/>
                  </a:lnTo>
                  <a:lnTo>
                    <a:pt x="2335322" y="876459"/>
                  </a:lnTo>
                  <a:lnTo>
                    <a:pt x="2335322" y="989940"/>
                  </a:lnTo>
                  <a:lnTo>
                    <a:pt x="2384435" y="989940"/>
                  </a:lnTo>
                  <a:lnTo>
                    <a:pt x="2384435" y="1123886"/>
                  </a:lnTo>
                  <a:lnTo>
                    <a:pt x="2335322" y="1123886"/>
                  </a:lnTo>
                  <a:lnTo>
                    <a:pt x="2335322" y="1237367"/>
                  </a:lnTo>
                  <a:lnTo>
                    <a:pt x="2626281" y="1237367"/>
                  </a:lnTo>
                  <a:lnTo>
                    <a:pt x="2626281" y="1123886"/>
                  </a:lnTo>
                  <a:lnTo>
                    <a:pt x="2571587" y="1123886"/>
                  </a:lnTo>
                  <a:cubicBezTo>
                    <a:pt x="2571834" y="1102058"/>
                    <a:pt x="2575555" y="1084446"/>
                    <a:pt x="2582749" y="1071052"/>
                  </a:cubicBezTo>
                  <a:cubicBezTo>
                    <a:pt x="2589694" y="1058153"/>
                    <a:pt x="2602841" y="1047735"/>
                    <a:pt x="2622188" y="1039798"/>
                  </a:cubicBezTo>
                  <a:cubicBezTo>
                    <a:pt x="2640792" y="1032108"/>
                    <a:pt x="2669193" y="1028264"/>
                    <a:pt x="2707393" y="1028264"/>
                  </a:cubicBezTo>
                  <a:cubicBezTo>
                    <a:pt x="2713593" y="1028264"/>
                    <a:pt x="2718803" y="1028388"/>
                    <a:pt x="2723019" y="1028636"/>
                  </a:cubicBezTo>
                  <a:close/>
                  <a:moveTo>
                    <a:pt x="7623557" y="866041"/>
                  </a:moveTo>
                  <a:cubicBezTo>
                    <a:pt x="7552616" y="866041"/>
                    <a:pt x="7496433" y="884396"/>
                    <a:pt x="7455009" y="921107"/>
                  </a:cubicBezTo>
                  <a:cubicBezTo>
                    <a:pt x="7413090" y="957818"/>
                    <a:pt x="7392129" y="1003707"/>
                    <a:pt x="7392129" y="1058773"/>
                  </a:cubicBezTo>
                  <a:cubicBezTo>
                    <a:pt x="7392129" y="1115080"/>
                    <a:pt x="7413337" y="1160597"/>
                    <a:pt x="7455753" y="1195323"/>
                  </a:cubicBezTo>
                  <a:cubicBezTo>
                    <a:pt x="7498169" y="1230298"/>
                    <a:pt x="7561421" y="1247785"/>
                    <a:pt x="7645509" y="1247785"/>
                  </a:cubicBezTo>
                  <a:cubicBezTo>
                    <a:pt x="7695615" y="1247785"/>
                    <a:pt x="7738651" y="1238111"/>
                    <a:pt x="7774618" y="1218764"/>
                  </a:cubicBezTo>
                  <a:cubicBezTo>
                    <a:pt x="7792477" y="1209338"/>
                    <a:pt x="7807607" y="1198238"/>
                    <a:pt x="7820010" y="1185463"/>
                  </a:cubicBezTo>
                  <a:cubicBezTo>
                    <a:pt x="7832413" y="1172689"/>
                    <a:pt x="7842087" y="1158240"/>
                    <a:pt x="7849032" y="1142117"/>
                  </a:cubicBezTo>
                  <a:lnTo>
                    <a:pt x="7694622" y="1123142"/>
                  </a:lnTo>
                  <a:cubicBezTo>
                    <a:pt x="7683213" y="1149931"/>
                    <a:pt x="7664609" y="1163325"/>
                    <a:pt x="7638812" y="1163325"/>
                  </a:cubicBezTo>
                  <a:cubicBezTo>
                    <a:pt x="7595900" y="1163325"/>
                    <a:pt x="7574072" y="1134056"/>
                    <a:pt x="7573328" y="1075517"/>
                  </a:cubicBezTo>
                  <a:lnTo>
                    <a:pt x="7857589" y="1075517"/>
                  </a:lnTo>
                  <a:cubicBezTo>
                    <a:pt x="7854861" y="1005071"/>
                    <a:pt x="7832413" y="952609"/>
                    <a:pt x="7790245" y="918131"/>
                  </a:cubicBezTo>
                  <a:cubicBezTo>
                    <a:pt x="7747333" y="883404"/>
                    <a:pt x="7691770" y="866041"/>
                    <a:pt x="7623557" y="866041"/>
                  </a:cubicBezTo>
                  <a:close/>
                  <a:moveTo>
                    <a:pt x="6290057" y="866041"/>
                  </a:moveTo>
                  <a:cubicBezTo>
                    <a:pt x="6219116" y="866041"/>
                    <a:pt x="6162933" y="884396"/>
                    <a:pt x="6121509" y="921107"/>
                  </a:cubicBezTo>
                  <a:cubicBezTo>
                    <a:pt x="6079590" y="957818"/>
                    <a:pt x="6058629" y="1003707"/>
                    <a:pt x="6058629" y="1058773"/>
                  </a:cubicBezTo>
                  <a:cubicBezTo>
                    <a:pt x="6058629" y="1115080"/>
                    <a:pt x="6079837" y="1160597"/>
                    <a:pt x="6122253" y="1195323"/>
                  </a:cubicBezTo>
                  <a:cubicBezTo>
                    <a:pt x="6164669" y="1230298"/>
                    <a:pt x="6227921" y="1247785"/>
                    <a:pt x="6312009" y="1247785"/>
                  </a:cubicBezTo>
                  <a:cubicBezTo>
                    <a:pt x="6362115" y="1247785"/>
                    <a:pt x="6405151" y="1238111"/>
                    <a:pt x="6441118" y="1218764"/>
                  </a:cubicBezTo>
                  <a:cubicBezTo>
                    <a:pt x="6458977" y="1209338"/>
                    <a:pt x="6474108" y="1198238"/>
                    <a:pt x="6486510" y="1185463"/>
                  </a:cubicBezTo>
                  <a:cubicBezTo>
                    <a:pt x="6498913" y="1172689"/>
                    <a:pt x="6508587" y="1158240"/>
                    <a:pt x="6515532" y="1142117"/>
                  </a:cubicBezTo>
                  <a:lnTo>
                    <a:pt x="6361122" y="1123142"/>
                  </a:lnTo>
                  <a:cubicBezTo>
                    <a:pt x="6349713" y="1149931"/>
                    <a:pt x="6331109" y="1163325"/>
                    <a:pt x="6305312" y="1163325"/>
                  </a:cubicBezTo>
                  <a:cubicBezTo>
                    <a:pt x="6262400" y="1163325"/>
                    <a:pt x="6240572" y="1134056"/>
                    <a:pt x="6239828" y="1075517"/>
                  </a:cubicBezTo>
                  <a:lnTo>
                    <a:pt x="6524089" y="1075517"/>
                  </a:lnTo>
                  <a:cubicBezTo>
                    <a:pt x="6521361" y="1005071"/>
                    <a:pt x="6498913" y="952609"/>
                    <a:pt x="6456745" y="918131"/>
                  </a:cubicBezTo>
                  <a:cubicBezTo>
                    <a:pt x="6413833" y="883404"/>
                    <a:pt x="6358270" y="866041"/>
                    <a:pt x="6290057" y="866041"/>
                  </a:cubicBezTo>
                  <a:close/>
                  <a:moveTo>
                    <a:pt x="4918457" y="866041"/>
                  </a:moveTo>
                  <a:cubicBezTo>
                    <a:pt x="4847516" y="866041"/>
                    <a:pt x="4791333" y="884396"/>
                    <a:pt x="4749909" y="921107"/>
                  </a:cubicBezTo>
                  <a:cubicBezTo>
                    <a:pt x="4707989" y="957818"/>
                    <a:pt x="4687029" y="1003707"/>
                    <a:pt x="4687029" y="1058773"/>
                  </a:cubicBezTo>
                  <a:cubicBezTo>
                    <a:pt x="4687029" y="1115080"/>
                    <a:pt x="4708238" y="1160597"/>
                    <a:pt x="4750654" y="1195323"/>
                  </a:cubicBezTo>
                  <a:cubicBezTo>
                    <a:pt x="4793070" y="1230298"/>
                    <a:pt x="4856322" y="1247785"/>
                    <a:pt x="4940409" y="1247785"/>
                  </a:cubicBezTo>
                  <a:cubicBezTo>
                    <a:pt x="4990515" y="1247785"/>
                    <a:pt x="5033551" y="1238111"/>
                    <a:pt x="5069518" y="1218764"/>
                  </a:cubicBezTo>
                  <a:cubicBezTo>
                    <a:pt x="5087378" y="1209338"/>
                    <a:pt x="5102508" y="1198238"/>
                    <a:pt x="5114911" y="1185463"/>
                  </a:cubicBezTo>
                  <a:cubicBezTo>
                    <a:pt x="5127313" y="1172689"/>
                    <a:pt x="5136986" y="1158240"/>
                    <a:pt x="5143932" y="1142117"/>
                  </a:cubicBezTo>
                  <a:lnTo>
                    <a:pt x="4989523" y="1123142"/>
                  </a:lnTo>
                  <a:cubicBezTo>
                    <a:pt x="4978113" y="1149931"/>
                    <a:pt x="4959509" y="1163325"/>
                    <a:pt x="4933712" y="1163325"/>
                  </a:cubicBezTo>
                  <a:cubicBezTo>
                    <a:pt x="4890800" y="1163325"/>
                    <a:pt x="4868972" y="1134056"/>
                    <a:pt x="4868228" y="1075517"/>
                  </a:cubicBezTo>
                  <a:lnTo>
                    <a:pt x="5152490" y="1075517"/>
                  </a:lnTo>
                  <a:cubicBezTo>
                    <a:pt x="5149761" y="1005071"/>
                    <a:pt x="5127313" y="952609"/>
                    <a:pt x="5085145" y="918131"/>
                  </a:cubicBezTo>
                  <a:cubicBezTo>
                    <a:pt x="5042233" y="883404"/>
                    <a:pt x="4986670" y="866041"/>
                    <a:pt x="4918457" y="866041"/>
                  </a:cubicBezTo>
                  <a:close/>
                  <a:moveTo>
                    <a:pt x="2985627" y="866041"/>
                  </a:moveTo>
                  <a:cubicBezTo>
                    <a:pt x="2916421" y="866041"/>
                    <a:pt x="2864084" y="873234"/>
                    <a:pt x="2828613" y="887621"/>
                  </a:cubicBezTo>
                  <a:cubicBezTo>
                    <a:pt x="2792646" y="902008"/>
                    <a:pt x="2766601" y="926936"/>
                    <a:pt x="2750478" y="962407"/>
                  </a:cubicBezTo>
                  <a:lnTo>
                    <a:pt x="2897074" y="977290"/>
                  </a:lnTo>
                  <a:cubicBezTo>
                    <a:pt x="2913197" y="954222"/>
                    <a:pt x="2936265" y="942687"/>
                    <a:pt x="2966279" y="942687"/>
                  </a:cubicBezTo>
                  <a:cubicBezTo>
                    <a:pt x="2982650" y="942687"/>
                    <a:pt x="2997037" y="945912"/>
                    <a:pt x="3009439" y="952361"/>
                  </a:cubicBezTo>
                  <a:cubicBezTo>
                    <a:pt x="3021345" y="959059"/>
                    <a:pt x="3029035" y="967120"/>
                    <a:pt x="3032507" y="976546"/>
                  </a:cubicBezTo>
                  <a:cubicBezTo>
                    <a:pt x="3035732" y="985476"/>
                    <a:pt x="3037344" y="1001103"/>
                    <a:pt x="3037344" y="1023427"/>
                  </a:cubicBezTo>
                  <a:lnTo>
                    <a:pt x="3037344" y="1034217"/>
                  </a:lnTo>
                  <a:cubicBezTo>
                    <a:pt x="3009811" y="1022062"/>
                    <a:pt x="2972728" y="1015985"/>
                    <a:pt x="2926095" y="1015985"/>
                  </a:cubicBezTo>
                  <a:cubicBezTo>
                    <a:pt x="2874997" y="1015985"/>
                    <a:pt x="2833574" y="1026775"/>
                    <a:pt x="2801824" y="1048355"/>
                  </a:cubicBezTo>
                  <a:cubicBezTo>
                    <a:pt x="2769826" y="1069936"/>
                    <a:pt x="2753827" y="1097593"/>
                    <a:pt x="2753827" y="1131327"/>
                  </a:cubicBezTo>
                  <a:cubicBezTo>
                    <a:pt x="2753827" y="1161837"/>
                    <a:pt x="2766849" y="1188254"/>
                    <a:pt x="2792894" y="1210578"/>
                  </a:cubicBezTo>
                  <a:cubicBezTo>
                    <a:pt x="2818691" y="1232902"/>
                    <a:pt x="2857015" y="1244064"/>
                    <a:pt x="2907864" y="1244064"/>
                  </a:cubicBezTo>
                  <a:cubicBezTo>
                    <a:pt x="2961938" y="1244064"/>
                    <a:pt x="3005098" y="1233646"/>
                    <a:pt x="3037344" y="1212811"/>
                  </a:cubicBezTo>
                  <a:lnTo>
                    <a:pt x="3037344" y="1237367"/>
                  </a:lnTo>
                  <a:lnTo>
                    <a:pt x="3270632" y="1237367"/>
                  </a:lnTo>
                  <a:lnTo>
                    <a:pt x="3270632" y="1123886"/>
                  </a:lnTo>
                  <a:lnTo>
                    <a:pt x="3224495" y="1123886"/>
                  </a:lnTo>
                  <a:lnTo>
                    <a:pt x="3224495" y="1019706"/>
                  </a:lnTo>
                  <a:cubicBezTo>
                    <a:pt x="3224495" y="986716"/>
                    <a:pt x="3221271" y="962407"/>
                    <a:pt x="3214822" y="946780"/>
                  </a:cubicBezTo>
                  <a:cubicBezTo>
                    <a:pt x="3208621" y="931649"/>
                    <a:pt x="3197582" y="917511"/>
                    <a:pt x="3181708" y="904364"/>
                  </a:cubicBezTo>
                  <a:cubicBezTo>
                    <a:pt x="3165833" y="891466"/>
                    <a:pt x="3141400" y="881916"/>
                    <a:pt x="3108410" y="875715"/>
                  </a:cubicBezTo>
                  <a:cubicBezTo>
                    <a:pt x="3092535" y="872490"/>
                    <a:pt x="3074490" y="870072"/>
                    <a:pt x="3054274" y="868459"/>
                  </a:cubicBezTo>
                  <a:cubicBezTo>
                    <a:pt x="3034058" y="866847"/>
                    <a:pt x="3011175" y="866041"/>
                    <a:pt x="2985627" y="866041"/>
                  </a:cubicBezTo>
                  <a:close/>
                  <a:moveTo>
                    <a:pt x="2041907" y="866041"/>
                  </a:moveTo>
                  <a:cubicBezTo>
                    <a:pt x="1970966" y="866041"/>
                    <a:pt x="1914783" y="884396"/>
                    <a:pt x="1873360" y="921107"/>
                  </a:cubicBezTo>
                  <a:cubicBezTo>
                    <a:pt x="1831440" y="957818"/>
                    <a:pt x="1810480" y="1003707"/>
                    <a:pt x="1810480" y="1058773"/>
                  </a:cubicBezTo>
                  <a:cubicBezTo>
                    <a:pt x="1810480" y="1115080"/>
                    <a:pt x="1831688" y="1160597"/>
                    <a:pt x="1874104" y="1195323"/>
                  </a:cubicBezTo>
                  <a:cubicBezTo>
                    <a:pt x="1916520" y="1230298"/>
                    <a:pt x="1979772" y="1247785"/>
                    <a:pt x="2063860" y="1247785"/>
                  </a:cubicBezTo>
                  <a:cubicBezTo>
                    <a:pt x="2113965" y="1247785"/>
                    <a:pt x="2157001" y="1238111"/>
                    <a:pt x="2192968" y="1218764"/>
                  </a:cubicBezTo>
                  <a:cubicBezTo>
                    <a:pt x="2210827" y="1209338"/>
                    <a:pt x="2225958" y="1198238"/>
                    <a:pt x="2238361" y="1185463"/>
                  </a:cubicBezTo>
                  <a:cubicBezTo>
                    <a:pt x="2250763" y="1172689"/>
                    <a:pt x="2260437" y="1158240"/>
                    <a:pt x="2267382" y="1142117"/>
                  </a:cubicBezTo>
                  <a:lnTo>
                    <a:pt x="2112973" y="1123142"/>
                  </a:lnTo>
                  <a:cubicBezTo>
                    <a:pt x="2101563" y="1149931"/>
                    <a:pt x="2082959" y="1163325"/>
                    <a:pt x="2057162" y="1163325"/>
                  </a:cubicBezTo>
                  <a:cubicBezTo>
                    <a:pt x="2014250" y="1163325"/>
                    <a:pt x="1992422" y="1134056"/>
                    <a:pt x="1991678" y="1075517"/>
                  </a:cubicBezTo>
                  <a:lnTo>
                    <a:pt x="2275940" y="1075517"/>
                  </a:lnTo>
                  <a:cubicBezTo>
                    <a:pt x="2273211" y="1005071"/>
                    <a:pt x="2250763" y="952609"/>
                    <a:pt x="2208595" y="918131"/>
                  </a:cubicBezTo>
                  <a:cubicBezTo>
                    <a:pt x="2165683" y="883404"/>
                    <a:pt x="2110120" y="866041"/>
                    <a:pt x="2041907" y="866041"/>
                  </a:cubicBezTo>
                  <a:close/>
                  <a:moveTo>
                    <a:pt x="5653519" y="833299"/>
                  </a:moveTo>
                  <a:lnTo>
                    <a:pt x="5671751" y="833299"/>
                  </a:lnTo>
                  <a:cubicBezTo>
                    <a:pt x="5702013" y="833299"/>
                    <a:pt x="5722848" y="834167"/>
                    <a:pt x="5734258" y="835903"/>
                  </a:cubicBezTo>
                  <a:cubicBezTo>
                    <a:pt x="5746165" y="837640"/>
                    <a:pt x="5755962" y="842601"/>
                    <a:pt x="5763652" y="850786"/>
                  </a:cubicBezTo>
                  <a:cubicBezTo>
                    <a:pt x="5771342" y="858724"/>
                    <a:pt x="5775186" y="869390"/>
                    <a:pt x="5775186" y="882784"/>
                  </a:cubicBezTo>
                  <a:cubicBezTo>
                    <a:pt x="5775186" y="896179"/>
                    <a:pt x="5771342" y="906721"/>
                    <a:pt x="5763652" y="914410"/>
                  </a:cubicBezTo>
                  <a:cubicBezTo>
                    <a:pt x="5755963" y="922596"/>
                    <a:pt x="5746537" y="927557"/>
                    <a:pt x="5735375" y="929293"/>
                  </a:cubicBezTo>
                  <a:cubicBezTo>
                    <a:pt x="5724957" y="931029"/>
                    <a:pt x="5705113" y="931897"/>
                    <a:pt x="5675843" y="931897"/>
                  </a:cubicBezTo>
                  <a:lnTo>
                    <a:pt x="5653519" y="931897"/>
                  </a:lnTo>
                  <a:close/>
                  <a:moveTo>
                    <a:pt x="3537035" y="732096"/>
                  </a:moveTo>
                  <a:lnTo>
                    <a:pt x="3349883" y="821020"/>
                  </a:lnTo>
                  <a:lnTo>
                    <a:pt x="3349883" y="876459"/>
                  </a:lnTo>
                  <a:lnTo>
                    <a:pt x="3303747" y="876459"/>
                  </a:lnTo>
                  <a:lnTo>
                    <a:pt x="3303747" y="989940"/>
                  </a:lnTo>
                  <a:lnTo>
                    <a:pt x="3349883" y="989940"/>
                  </a:lnTo>
                  <a:lnTo>
                    <a:pt x="3349883" y="1050588"/>
                  </a:lnTo>
                  <a:cubicBezTo>
                    <a:pt x="3349883" y="1097469"/>
                    <a:pt x="3350752" y="1129095"/>
                    <a:pt x="3352488" y="1145466"/>
                  </a:cubicBezTo>
                  <a:cubicBezTo>
                    <a:pt x="3353728" y="1154892"/>
                    <a:pt x="3355712" y="1163387"/>
                    <a:pt x="3358441" y="1170953"/>
                  </a:cubicBezTo>
                  <a:cubicBezTo>
                    <a:pt x="3361170" y="1178518"/>
                    <a:pt x="3365386" y="1186890"/>
                    <a:pt x="3371092" y="1196067"/>
                  </a:cubicBezTo>
                  <a:cubicBezTo>
                    <a:pt x="3381509" y="1211942"/>
                    <a:pt x="3397012" y="1224593"/>
                    <a:pt x="3417600" y="1234019"/>
                  </a:cubicBezTo>
                  <a:cubicBezTo>
                    <a:pt x="3437692" y="1243196"/>
                    <a:pt x="3461752" y="1247785"/>
                    <a:pt x="3489782" y="1247785"/>
                  </a:cubicBezTo>
                  <a:cubicBezTo>
                    <a:pt x="3512106" y="1247785"/>
                    <a:pt x="3535422" y="1244560"/>
                    <a:pt x="3559731" y="1238111"/>
                  </a:cubicBezTo>
                  <a:cubicBezTo>
                    <a:pt x="3582799" y="1231910"/>
                    <a:pt x="3600411" y="1224717"/>
                    <a:pt x="3612565" y="1216531"/>
                  </a:cubicBezTo>
                  <a:lnTo>
                    <a:pt x="3612565" y="1105654"/>
                  </a:lnTo>
                  <a:cubicBezTo>
                    <a:pt x="3595450" y="1113344"/>
                    <a:pt x="3580815" y="1117188"/>
                    <a:pt x="3568661" y="1117188"/>
                  </a:cubicBezTo>
                  <a:cubicBezTo>
                    <a:pt x="3555762" y="1117188"/>
                    <a:pt x="3547329" y="1113344"/>
                    <a:pt x="3543360" y="1105654"/>
                  </a:cubicBezTo>
                  <a:cubicBezTo>
                    <a:pt x="3539143" y="1097965"/>
                    <a:pt x="3537035" y="1082710"/>
                    <a:pt x="3537035" y="1059890"/>
                  </a:cubicBezTo>
                  <a:lnTo>
                    <a:pt x="3537035" y="989940"/>
                  </a:lnTo>
                  <a:lnTo>
                    <a:pt x="3612565" y="989940"/>
                  </a:lnTo>
                  <a:lnTo>
                    <a:pt x="3612565" y="876459"/>
                  </a:lnTo>
                  <a:lnTo>
                    <a:pt x="3537035" y="876459"/>
                  </a:lnTo>
                  <a:close/>
                  <a:moveTo>
                    <a:pt x="1670135" y="732096"/>
                  </a:moveTo>
                  <a:lnTo>
                    <a:pt x="1482983" y="821020"/>
                  </a:lnTo>
                  <a:lnTo>
                    <a:pt x="1482983" y="876459"/>
                  </a:lnTo>
                  <a:lnTo>
                    <a:pt x="1436846" y="876459"/>
                  </a:lnTo>
                  <a:lnTo>
                    <a:pt x="1436846" y="989940"/>
                  </a:lnTo>
                  <a:lnTo>
                    <a:pt x="1482983" y="989940"/>
                  </a:lnTo>
                  <a:lnTo>
                    <a:pt x="1482983" y="1050588"/>
                  </a:lnTo>
                  <a:cubicBezTo>
                    <a:pt x="1482983" y="1097469"/>
                    <a:pt x="1483851" y="1129095"/>
                    <a:pt x="1485588" y="1145466"/>
                  </a:cubicBezTo>
                  <a:cubicBezTo>
                    <a:pt x="1486828" y="1154892"/>
                    <a:pt x="1488812" y="1163387"/>
                    <a:pt x="1491541" y="1170953"/>
                  </a:cubicBezTo>
                  <a:cubicBezTo>
                    <a:pt x="1494269" y="1178518"/>
                    <a:pt x="1498486" y="1186890"/>
                    <a:pt x="1504191" y="1196067"/>
                  </a:cubicBezTo>
                  <a:cubicBezTo>
                    <a:pt x="1514609" y="1211942"/>
                    <a:pt x="1530112" y="1224593"/>
                    <a:pt x="1550700" y="1234019"/>
                  </a:cubicBezTo>
                  <a:cubicBezTo>
                    <a:pt x="1570792" y="1243196"/>
                    <a:pt x="1594853" y="1247785"/>
                    <a:pt x="1622882" y="1247785"/>
                  </a:cubicBezTo>
                  <a:cubicBezTo>
                    <a:pt x="1645206" y="1247785"/>
                    <a:pt x="1668523" y="1244560"/>
                    <a:pt x="1692831" y="1238111"/>
                  </a:cubicBezTo>
                  <a:cubicBezTo>
                    <a:pt x="1715899" y="1231910"/>
                    <a:pt x="1733511" y="1224717"/>
                    <a:pt x="1745665" y="1216531"/>
                  </a:cubicBezTo>
                  <a:lnTo>
                    <a:pt x="1745665" y="1105654"/>
                  </a:lnTo>
                  <a:cubicBezTo>
                    <a:pt x="1728550" y="1113344"/>
                    <a:pt x="1713915" y="1117188"/>
                    <a:pt x="1701761" y="1117188"/>
                  </a:cubicBezTo>
                  <a:cubicBezTo>
                    <a:pt x="1688862" y="1117188"/>
                    <a:pt x="1680429" y="1113344"/>
                    <a:pt x="1676460" y="1105654"/>
                  </a:cubicBezTo>
                  <a:cubicBezTo>
                    <a:pt x="1672243" y="1097965"/>
                    <a:pt x="1670135" y="1082710"/>
                    <a:pt x="1670135" y="1059890"/>
                  </a:cubicBezTo>
                  <a:lnTo>
                    <a:pt x="1670135" y="989940"/>
                  </a:lnTo>
                  <a:lnTo>
                    <a:pt x="1745665" y="989940"/>
                  </a:lnTo>
                  <a:lnTo>
                    <a:pt x="1745665" y="876459"/>
                  </a:lnTo>
                  <a:lnTo>
                    <a:pt x="1670135" y="876459"/>
                  </a:lnTo>
                  <a:close/>
                  <a:moveTo>
                    <a:pt x="5411301" y="719817"/>
                  </a:moveTo>
                  <a:lnTo>
                    <a:pt x="5411301" y="843717"/>
                  </a:lnTo>
                  <a:lnTo>
                    <a:pt x="5453345" y="843717"/>
                  </a:lnTo>
                  <a:lnTo>
                    <a:pt x="5453345" y="1113468"/>
                  </a:lnTo>
                  <a:lnTo>
                    <a:pt x="5411301" y="1113468"/>
                  </a:lnTo>
                  <a:lnTo>
                    <a:pt x="5411301" y="1237367"/>
                  </a:lnTo>
                  <a:lnTo>
                    <a:pt x="5692587" y="1237367"/>
                  </a:lnTo>
                  <a:lnTo>
                    <a:pt x="5692587" y="1113468"/>
                  </a:lnTo>
                  <a:lnTo>
                    <a:pt x="5653519" y="1113468"/>
                  </a:lnTo>
                  <a:lnTo>
                    <a:pt x="5653519" y="1026031"/>
                  </a:lnTo>
                  <a:lnTo>
                    <a:pt x="5717144" y="1026031"/>
                  </a:lnTo>
                  <a:lnTo>
                    <a:pt x="5829880" y="1237367"/>
                  </a:lnTo>
                  <a:lnTo>
                    <a:pt x="6016288" y="1237367"/>
                  </a:lnTo>
                  <a:lnTo>
                    <a:pt x="6016288" y="1113468"/>
                  </a:lnTo>
                  <a:lnTo>
                    <a:pt x="5979081" y="1113468"/>
                  </a:lnTo>
                  <a:lnTo>
                    <a:pt x="5907643" y="995149"/>
                  </a:lnTo>
                  <a:cubicBezTo>
                    <a:pt x="5930216" y="984979"/>
                    <a:pt x="5948447" y="969104"/>
                    <a:pt x="5962337" y="947524"/>
                  </a:cubicBezTo>
                  <a:cubicBezTo>
                    <a:pt x="5976228" y="925696"/>
                    <a:pt x="5983173" y="901388"/>
                    <a:pt x="5983173" y="874599"/>
                  </a:cubicBezTo>
                  <a:cubicBezTo>
                    <a:pt x="5983173" y="838880"/>
                    <a:pt x="5971763" y="807874"/>
                    <a:pt x="5948943" y="781581"/>
                  </a:cubicBezTo>
                  <a:cubicBezTo>
                    <a:pt x="5926371" y="755784"/>
                    <a:pt x="5896977" y="739041"/>
                    <a:pt x="5860762" y="731352"/>
                  </a:cubicBezTo>
                  <a:cubicBezTo>
                    <a:pt x="5847865" y="728623"/>
                    <a:pt x="5833725" y="726453"/>
                    <a:pt x="5818346" y="724840"/>
                  </a:cubicBezTo>
                  <a:cubicBezTo>
                    <a:pt x="5802968" y="723228"/>
                    <a:pt x="5784488" y="721988"/>
                    <a:pt x="5762908" y="721120"/>
                  </a:cubicBezTo>
                  <a:cubicBezTo>
                    <a:pt x="5741328" y="720251"/>
                    <a:pt x="5717887" y="719817"/>
                    <a:pt x="5692587" y="719817"/>
                  </a:cubicBezTo>
                  <a:close/>
                  <a:moveTo>
                    <a:pt x="613901" y="719817"/>
                  </a:moveTo>
                  <a:lnTo>
                    <a:pt x="613901" y="843717"/>
                  </a:lnTo>
                  <a:lnTo>
                    <a:pt x="660410" y="843717"/>
                  </a:lnTo>
                  <a:lnTo>
                    <a:pt x="660410" y="1113468"/>
                  </a:lnTo>
                  <a:lnTo>
                    <a:pt x="613901" y="1113468"/>
                  </a:lnTo>
                  <a:lnTo>
                    <a:pt x="613901" y="1237367"/>
                  </a:lnTo>
                  <a:lnTo>
                    <a:pt x="1106523" y="1237367"/>
                  </a:lnTo>
                  <a:lnTo>
                    <a:pt x="1106523" y="1030496"/>
                  </a:lnTo>
                  <a:lnTo>
                    <a:pt x="982995" y="1030496"/>
                  </a:lnTo>
                  <a:lnTo>
                    <a:pt x="982995" y="1113468"/>
                  </a:lnTo>
                  <a:lnTo>
                    <a:pt x="860584" y="1113468"/>
                  </a:lnTo>
                  <a:lnTo>
                    <a:pt x="860584" y="843717"/>
                  </a:lnTo>
                  <a:lnTo>
                    <a:pt x="909697" y="843717"/>
                  </a:lnTo>
                  <a:lnTo>
                    <a:pt x="909697" y="719817"/>
                  </a:lnTo>
                  <a:close/>
                  <a:moveTo>
                    <a:pt x="7206392" y="709399"/>
                  </a:moveTo>
                  <a:cubicBezTo>
                    <a:pt x="7177122" y="709399"/>
                    <a:pt x="7152566" y="715353"/>
                    <a:pt x="7132722" y="727259"/>
                  </a:cubicBezTo>
                  <a:cubicBezTo>
                    <a:pt x="7112630" y="739165"/>
                    <a:pt x="7102584" y="754916"/>
                    <a:pt x="7102584" y="774512"/>
                  </a:cubicBezTo>
                  <a:cubicBezTo>
                    <a:pt x="7102584" y="795844"/>
                    <a:pt x="7112382" y="811719"/>
                    <a:pt x="7131978" y="822137"/>
                  </a:cubicBezTo>
                  <a:cubicBezTo>
                    <a:pt x="7151573" y="832803"/>
                    <a:pt x="7176130" y="838136"/>
                    <a:pt x="7205648" y="838136"/>
                  </a:cubicBezTo>
                  <a:cubicBezTo>
                    <a:pt x="7234669" y="838136"/>
                    <a:pt x="7258729" y="832307"/>
                    <a:pt x="7277829" y="820648"/>
                  </a:cubicBezTo>
                  <a:cubicBezTo>
                    <a:pt x="7296680" y="809238"/>
                    <a:pt x="7306107" y="793735"/>
                    <a:pt x="7306107" y="774140"/>
                  </a:cubicBezTo>
                  <a:cubicBezTo>
                    <a:pt x="7306107" y="756032"/>
                    <a:pt x="7297053" y="740653"/>
                    <a:pt x="7278945" y="728003"/>
                  </a:cubicBezTo>
                  <a:cubicBezTo>
                    <a:pt x="7260590" y="715601"/>
                    <a:pt x="7236405" y="709399"/>
                    <a:pt x="7206392" y="709399"/>
                  </a:cubicBezTo>
                  <a:close/>
                  <a:moveTo>
                    <a:pt x="1272317" y="709399"/>
                  </a:moveTo>
                  <a:cubicBezTo>
                    <a:pt x="1243048" y="709399"/>
                    <a:pt x="1218491" y="715353"/>
                    <a:pt x="1198647" y="727259"/>
                  </a:cubicBezTo>
                  <a:cubicBezTo>
                    <a:pt x="1178555" y="739165"/>
                    <a:pt x="1168510" y="754916"/>
                    <a:pt x="1168510" y="774512"/>
                  </a:cubicBezTo>
                  <a:cubicBezTo>
                    <a:pt x="1168510" y="795844"/>
                    <a:pt x="1178307" y="811719"/>
                    <a:pt x="1197903" y="822137"/>
                  </a:cubicBezTo>
                  <a:cubicBezTo>
                    <a:pt x="1217499" y="832803"/>
                    <a:pt x="1242055" y="838136"/>
                    <a:pt x="1271573" y="838136"/>
                  </a:cubicBezTo>
                  <a:cubicBezTo>
                    <a:pt x="1300595" y="838136"/>
                    <a:pt x="1324655" y="832307"/>
                    <a:pt x="1343755" y="820648"/>
                  </a:cubicBezTo>
                  <a:cubicBezTo>
                    <a:pt x="1362606" y="809238"/>
                    <a:pt x="1372032" y="793735"/>
                    <a:pt x="1372032" y="774140"/>
                  </a:cubicBezTo>
                  <a:cubicBezTo>
                    <a:pt x="1372032" y="756032"/>
                    <a:pt x="1362978" y="740653"/>
                    <a:pt x="1344871" y="728003"/>
                  </a:cubicBezTo>
                  <a:cubicBezTo>
                    <a:pt x="1326515" y="715601"/>
                    <a:pt x="1302331" y="709399"/>
                    <a:pt x="1272317" y="709399"/>
                  </a:cubicBezTo>
                  <a:close/>
                  <a:moveTo>
                    <a:pt x="0" y="0"/>
                  </a:moveTo>
                  <a:lnTo>
                    <a:pt x="12331700" y="0"/>
                  </a:lnTo>
                  <a:lnTo>
                    <a:pt x="12331700" y="5511800"/>
                  </a:lnTo>
                  <a:lnTo>
                    <a:pt x="0" y="55118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C5D2B5-BC3E-24CC-DA7F-72B4468F67A7}"/>
                </a:ext>
              </a:extLst>
            </p:cNvPr>
            <p:cNvSpPr/>
            <p:nvPr/>
          </p:nvSpPr>
          <p:spPr>
            <a:xfrm>
              <a:off x="190500" y="3200400"/>
              <a:ext cx="4025900" cy="3429000"/>
            </a:xfrm>
            <a:prstGeom prst="rect">
              <a:avLst/>
            </a:prstGeom>
            <a:solidFill>
              <a:srgbClr val="C7A513"/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 Influence of Digital and Social Media on Sports</a:t>
              </a:r>
              <a:endPara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/>
              <a:endParaRPr lang="en-IN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209533-EA11-101C-072F-DC1439A0DCF3}"/>
                </a:ext>
              </a:extLst>
            </p:cNvPr>
            <p:cNvSpPr/>
            <p:nvPr/>
          </p:nvSpPr>
          <p:spPr>
            <a:xfrm>
              <a:off x="4356100" y="3200400"/>
              <a:ext cx="3810000" cy="3429000"/>
            </a:xfrm>
            <a:prstGeom prst="rect">
              <a:avLst/>
            </a:prstGeom>
            <a:solidFill>
              <a:srgbClr val="92D050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 14th Season of IPL and the Evolution of OTT Platforms in India</a:t>
              </a:r>
            </a:p>
            <a:p>
              <a:pPr algn="ctr"/>
              <a:endParaRPr lang="en-IN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708E33-19CE-9E15-6BF0-21297D70A452}"/>
                </a:ext>
              </a:extLst>
            </p:cNvPr>
            <p:cNvSpPr/>
            <p:nvPr/>
          </p:nvSpPr>
          <p:spPr>
            <a:xfrm>
              <a:off x="8305800" y="3200400"/>
              <a:ext cx="3695700" cy="3429000"/>
            </a:xfrm>
            <a:prstGeom prst="rect">
              <a:avLst/>
            </a:prstGeom>
            <a:solidFill>
              <a:schemeClr val="tx2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Cricket and the Impact of Live Scores on Fan Engagement</a:t>
              </a:r>
              <a:endPara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30799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E7D19C-6CFF-BA4C-3534-BCAF66A31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99044"/>
            <a:ext cx="12331700" cy="8217922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5F94C4-BE99-D3F1-F023-BD20249D4BAE}"/>
              </a:ext>
            </a:extLst>
          </p:cNvPr>
          <p:cNvSpPr/>
          <p:nvPr/>
        </p:nvSpPr>
        <p:spPr>
          <a:xfrm>
            <a:off x="0" y="1307078"/>
            <a:ext cx="12331700" cy="5511800"/>
          </a:xfrm>
          <a:custGeom>
            <a:avLst/>
            <a:gdLst/>
            <a:ahLst/>
            <a:cxnLst/>
            <a:rect l="l" t="t" r="r" b="b"/>
            <a:pathLst>
              <a:path w="12331700" h="5511800">
                <a:moveTo>
                  <a:pt x="2984510" y="1065843"/>
                </a:moveTo>
                <a:cubicBezTo>
                  <a:pt x="3003114" y="1065843"/>
                  <a:pt x="3020725" y="1070308"/>
                  <a:pt x="3037344" y="1079237"/>
                </a:cubicBezTo>
                <a:lnTo>
                  <a:pt x="3037344" y="1145094"/>
                </a:lnTo>
                <a:cubicBezTo>
                  <a:pt x="3022958" y="1157744"/>
                  <a:pt x="3004106" y="1164069"/>
                  <a:pt x="2980790" y="1164069"/>
                </a:cubicBezTo>
                <a:cubicBezTo>
                  <a:pt x="2967643" y="1164069"/>
                  <a:pt x="2955985" y="1159356"/>
                  <a:pt x="2945815" y="1149931"/>
                </a:cubicBezTo>
                <a:cubicBezTo>
                  <a:pt x="2935893" y="1140753"/>
                  <a:pt x="2930932" y="1128847"/>
                  <a:pt x="2930932" y="1114212"/>
                </a:cubicBezTo>
                <a:cubicBezTo>
                  <a:pt x="2930932" y="1100073"/>
                  <a:pt x="2935769" y="1088415"/>
                  <a:pt x="2945443" y="1079237"/>
                </a:cubicBezTo>
                <a:cubicBezTo>
                  <a:pt x="2955117" y="1070308"/>
                  <a:pt x="2968139" y="1065843"/>
                  <a:pt x="2984510" y="1065843"/>
                </a:cubicBezTo>
                <a:close/>
                <a:moveTo>
                  <a:pt x="7627278" y="948269"/>
                </a:moveTo>
                <a:cubicBezTo>
                  <a:pt x="7643649" y="948269"/>
                  <a:pt x="7656796" y="954594"/>
                  <a:pt x="7666717" y="967244"/>
                </a:cubicBezTo>
                <a:cubicBezTo>
                  <a:pt x="7676639" y="980143"/>
                  <a:pt x="7681600" y="996390"/>
                  <a:pt x="7681600" y="1015985"/>
                </a:cubicBezTo>
                <a:cubicBezTo>
                  <a:pt x="7681600" y="1016978"/>
                  <a:pt x="7681352" y="1021194"/>
                  <a:pt x="7680856" y="1028636"/>
                </a:cubicBezTo>
                <a:lnTo>
                  <a:pt x="7575560" y="1028636"/>
                </a:lnTo>
                <a:cubicBezTo>
                  <a:pt x="7575312" y="1026403"/>
                  <a:pt x="7575188" y="1023923"/>
                  <a:pt x="7575188" y="1021194"/>
                </a:cubicBezTo>
                <a:cubicBezTo>
                  <a:pt x="7575188" y="1000606"/>
                  <a:pt x="7579653" y="983243"/>
                  <a:pt x="7588582" y="969104"/>
                </a:cubicBezTo>
                <a:cubicBezTo>
                  <a:pt x="7597512" y="955214"/>
                  <a:pt x="7610410" y="948269"/>
                  <a:pt x="7627278" y="948269"/>
                </a:cubicBezTo>
                <a:close/>
                <a:moveTo>
                  <a:pt x="6293778" y="948269"/>
                </a:moveTo>
                <a:cubicBezTo>
                  <a:pt x="6310149" y="948269"/>
                  <a:pt x="6323296" y="954594"/>
                  <a:pt x="6333217" y="967244"/>
                </a:cubicBezTo>
                <a:cubicBezTo>
                  <a:pt x="6343139" y="980143"/>
                  <a:pt x="6348100" y="996390"/>
                  <a:pt x="6348100" y="1015985"/>
                </a:cubicBezTo>
                <a:cubicBezTo>
                  <a:pt x="6348100" y="1016978"/>
                  <a:pt x="6347852" y="1021194"/>
                  <a:pt x="6347356" y="1028636"/>
                </a:cubicBezTo>
                <a:lnTo>
                  <a:pt x="6242060" y="1028636"/>
                </a:lnTo>
                <a:cubicBezTo>
                  <a:pt x="6241812" y="1026403"/>
                  <a:pt x="6241688" y="1023923"/>
                  <a:pt x="6241688" y="1021194"/>
                </a:cubicBezTo>
                <a:cubicBezTo>
                  <a:pt x="6241688" y="1000606"/>
                  <a:pt x="6246153" y="983243"/>
                  <a:pt x="6255082" y="969104"/>
                </a:cubicBezTo>
                <a:cubicBezTo>
                  <a:pt x="6264012" y="955214"/>
                  <a:pt x="6276911" y="948269"/>
                  <a:pt x="6293778" y="948269"/>
                </a:cubicBezTo>
                <a:close/>
                <a:moveTo>
                  <a:pt x="4922178" y="948269"/>
                </a:moveTo>
                <a:cubicBezTo>
                  <a:pt x="4938550" y="948269"/>
                  <a:pt x="4951695" y="954594"/>
                  <a:pt x="4961617" y="967244"/>
                </a:cubicBezTo>
                <a:cubicBezTo>
                  <a:pt x="4971539" y="980143"/>
                  <a:pt x="4976500" y="996390"/>
                  <a:pt x="4976500" y="1015985"/>
                </a:cubicBezTo>
                <a:cubicBezTo>
                  <a:pt x="4976500" y="1016978"/>
                  <a:pt x="4976253" y="1021194"/>
                  <a:pt x="4975756" y="1028636"/>
                </a:cubicBezTo>
                <a:lnTo>
                  <a:pt x="4870461" y="1028636"/>
                </a:lnTo>
                <a:cubicBezTo>
                  <a:pt x="4870212" y="1026403"/>
                  <a:pt x="4870088" y="1023923"/>
                  <a:pt x="4870088" y="1021194"/>
                </a:cubicBezTo>
                <a:cubicBezTo>
                  <a:pt x="4870088" y="1000606"/>
                  <a:pt x="4874554" y="983243"/>
                  <a:pt x="4883483" y="969104"/>
                </a:cubicBezTo>
                <a:cubicBezTo>
                  <a:pt x="4892412" y="955214"/>
                  <a:pt x="4905311" y="948269"/>
                  <a:pt x="4922178" y="948269"/>
                </a:cubicBezTo>
                <a:close/>
                <a:moveTo>
                  <a:pt x="2045628" y="948269"/>
                </a:moveTo>
                <a:cubicBezTo>
                  <a:pt x="2061999" y="948269"/>
                  <a:pt x="2075146" y="954594"/>
                  <a:pt x="2085068" y="967244"/>
                </a:cubicBezTo>
                <a:cubicBezTo>
                  <a:pt x="2094989" y="980143"/>
                  <a:pt x="2099950" y="996390"/>
                  <a:pt x="2099950" y="1015985"/>
                </a:cubicBezTo>
                <a:cubicBezTo>
                  <a:pt x="2099950" y="1016978"/>
                  <a:pt x="2099702" y="1021194"/>
                  <a:pt x="2099206" y="1028636"/>
                </a:cubicBezTo>
                <a:lnTo>
                  <a:pt x="1993910" y="1028636"/>
                </a:lnTo>
                <a:cubicBezTo>
                  <a:pt x="1993662" y="1026403"/>
                  <a:pt x="1993538" y="1023923"/>
                  <a:pt x="1993538" y="1021194"/>
                </a:cubicBezTo>
                <a:cubicBezTo>
                  <a:pt x="1993538" y="1000606"/>
                  <a:pt x="1998003" y="983243"/>
                  <a:pt x="2006933" y="969104"/>
                </a:cubicBezTo>
                <a:cubicBezTo>
                  <a:pt x="2015863" y="955214"/>
                  <a:pt x="2028761" y="948269"/>
                  <a:pt x="2045628" y="948269"/>
                </a:cubicBezTo>
                <a:close/>
                <a:moveTo>
                  <a:pt x="7889364" y="876459"/>
                </a:moveTo>
                <a:lnTo>
                  <a:pt x="7889364" y="989940"/>
                </a:lnTo>
                <a:lnTo>
                  <a:pt x="7928059" y="989940"/>
                </a:lnTo>
                <a:lnTo>
                  <a:pt x="8038564" y="1241832"/>
                </a:lnTo>
                <a:lnTo>
                  <a:pt x="8186648" y="1241832"/>
                </a:lnTo>
                <a:lnTo>
                  <a:pt x="8264039" y="1056913"/>
                </a:lnTo>
                <a:lnTo>
                  <a:pt x="8346638" y="1241832"/>
                </a:lnTo>
                <a:lnTo>
                  <a:pt x="8495094" y="1241832"/>
                </a:lnTo>
                <a:lnTo>
                  <a:pt x="8600018" y="989940"/>
                </a:lnTo>
                <a:lnTo>
                  <a:pt x="8635365" y="989940"/>
                </a:lnTo>
                <a:lnTo>
                  <a:pt x="8635365" y="876459"/>
                </a:lnTo>
                <a:lnTo>
                  <a:pt x="8459376" y="876459"/>
                </a:lnTo>
                <a:lnTo>
                  <a:pt x="8459376" y="989940"/>
                </a:lnTo>
                <a:lnTo>
                  <a:pt x="8493978" y="989940"/>
                </a:lnTo>
                <a:lnTo>
                  <a:pt x="8447842" y="1110119"/>
                </a:lnTo>
                <a:lnTo>
                  <a:pt x="8366730" y="876459"/>
                </a:lnTo>
                <a:lnTo>
                  <a:pt x="8227948" y="876459"/>
                </a:lnTo>
                <a:lnTo>
                  <a:pt x="8139023" y="1110119"/>
                </a:lnTo>
                <a:lnTo>
                  <a:pt x="8096607" y="989940"/>
                </a:lnTo>
                <a:lnTo>
                  <a:pt x="8132698" y="989940"/>
                </a:lnTo>
                <a:lnTo>
                  <a:pt x="8132698" y="876459"/>
                </a:lnTo>
                <a:close/>
                <a:moveTo>
                  <a:pt x="7081004" y="876459"/>
                </a:moveTo>
                <a:lnTo>
                  <a:pt x="7081004" y="989940"/>
                </a:lnTo>
                <a:lnTo>
                  <a:pt x="7118211" y="989940"/>
                </a:lnTo>
                <a:lnTo>
                  <a:pt x="7118211" y="1123886"/>
                </a:lnTo>
                <a:lnTo>
                  <a:pt x="7081004" y="1123886"/>
                </a:lnTo>
                <a:lnTo>
                  <a:pt x="7081004" y="1237367"/>
                </a:lnTo>
                <a:lnTo>
                  <a:pt x="7336616" y="1237367"/>
                </a:lnTo>
                <a:lnTo>
                  <a:pt x="7336616" y="1123886"/>
                </a:lnTo>
                <a:lnTo>
                  <a:pt x="7305362" y="1123886"/>
                </a:lnTo>
                <a:lnTo>
                  <a:pt x="7305362" y="876459"/>
                </a:lnTo>
                <a:close/>
                <a:moveTo>
                  <a:pt x="6553632" y="876459"/>
                </a:moveTo>
                <a:lnTo>
                  <a:pt x="6553632" y="989940"/>
                </a:lnTo>
                <a:lnTo>
                  <a:pt x="6589722" y="989940"/>
                </a:lnTo>
                <a:lnTo>
                  <a:pt x="6724784" y="1241832"/>
                </a:lnTo>
                <a:lnTo>
                  <a:pt x="6874728" y="1241832"/>
                </a:lnTo>
                <a:lnTo>
                  <a:pt x="7006813" y="989940"/>
                </a:lnTo>
                <a:lnTo>
                  <a:pt x="7041788" y="989940"/>
                </a:lnTo>
                <a:lnTo>
                  <a:pt x="7041788" y="876459"/>
                </a:lnTo>
                <a:lnTo>
                  <a:pt x="6855009" y="876459"/>
                </a:lnTo>
                <a:lnTo>
                  <a:pt x="6855009" y="989940"/>
                </a:lnTo>
                <a:lnTo>
                  <a:pt x="6891099" y="989940"/>
                </a:lnTo>
                <a:lnTo>
                  <a:pt x="6827847" y="1127234"/>
                </a:lnTo>
                <a:lnTo>
                  <a:pt x="6767944" y="989940"/>
                </a:lnTo>
                <a:lnTo>
                  <a:pt x="6808128" y="989940"/>
                </a:lnTo>
                <a:lnTo>
                  <a:pt x="6808128" y="876459"/>
                </a:lnTo>
                <a:close/>
                <a:moveTo>
                  <a:pt x="3661753" y="876459"/>
                </a:moveTo>
                <a:lnTo>
                  <a:pt x="3661753" y="989940"/>
                </a:lnTo>
                <a:lnTo>
                  <a:pt x="3705285" y="989940"/>
                </a:lnTo>
                <a:lnTo>
                  <a:pt x="3705285" y="1075517"/>
                </a:lnTo>
                <a:cubicBezTo>
                  <a:pt x="3705285" y="1140753"/>
                  <a:pt x="3718680" y="1185153"/>
                  <a:pt x="3745469" y="1208718"/>
                </a:cubicBezTo>
                <a:cubicBezTo>
                  <a:pt x="3772010" y="1232282"/>
                  <a:pt x="3803760" y="1244064"/>
                  <a:pt x="3840719" y="1244064"/>
                </a:cubicBezTo>
                <a:cubicBezTo>
                  <a:pt x="3892312" y="1244064"/>
                  <a:pt x="3942790" y="1226577"/>
                  <a:pt x="3992151" y="1191603"/>
                </a:cubicBezTo>
                <a:lnTo>
                  <a:pt x="3992151" y="1237367"/>
                </a:lnTo>
                <a:lnTo>
                  <a:pt x="4222835" y="1237367"/>
                </a:lnTo>
                <a:lnTo>
                  <a:pt x="4222835" y="1123886"/>
                </a:lnTo>
                <a:lnTo>
                  <a:pt x="4179303" y="1123886"/>
                </a:lnTo>
                <a:lnTo>
                  <a:pt x="4179303" y="876459"/>
                </a:lnTo>
                <a:lnTo>
                  <a:pt x="3942666" y="876459"/>
                </a:lnTo>
                <a:lnTo>
                  <a:pt x="3942666" y="989940"/>
                </a:lnTo>
                <a:lnTo>
                  <a:pt x="3992151" y="989940"/>
                </a:lnTo>
                <a:lnTo>
                  <a:pt x="3992151" y="1105282"/>
                </a:lnTo>
                <a:cubicBezTo>
                  <a:pt x="3974292" y="1116444"/>
                  <a:pt x="3954944" y="1122025"/>
                  <a:pt x="3934108" y="1122025"/>
                </a:cubicBezTo>
                <a:cubicBezTo>
                  <a:pt x="3916993" y="1122025"/>
                  <a:pt x="3905831" y="1116940"/>
                  <a:pt x="3900622" y="1106771"/>
                </a:cubicBezTo>
                <a:cubicBezTo>
                  <a:pt x="3895165" y="1096849"/>
                  <a:pt x="3892437" y="1077377"/>
                  <a:pt x="3892437" y="1048355"/>
                </a:cubicBezTo>
                <a:lnTo>
                  <a:pt x="3892437" y="876459"/>
                </a:lnTo>
                <a:close/>
                <a:moveTo>
                  <a:pt x="1146929" y="876459"/>
                </a:moveTo>
                <a:lnTo>
                  <a:pt x="1146929" y="989940"/>
                </a:lnTo>
                <a:lnTo>
                  <a:pt x="1184136" y="989940"/>
                </a:lnTo>
                <a:lnTo>
                  <a:pt x="1184136" y="1123886"/>
                </a:lnTo>
                <a:lnTo>
                  <a:pt x="1146929" y="1123886"/>
                </a:lnTo>
                <a:lnTo>
                  <a:pt x="1146929" y="1237367"/>
                </a:lnTo>
                <a:lnTo>
                  <a:pt x="1402542" y="1237367"/>
                </a:lnTo>
                <a:lnTo>
                  <a:pt x="1402542" y="1123886"/>
                </a:lnTo>
                <a:lnTo>
                  <a:pt x="1371288" y="1123886"/>
                </a:lnTo>
                <a:lnTo>
                  <a:pt x="1371288" y="876459"/>
                </a:lnTo>
                <a:close/>
                <a:moveTo>
                  <a:pt x="4656594" y="869762"/>
                </a:moveTo>
                <a:cubicBezTo>
                  <a:pt x="4624348" y="869762"/>
                  <a:pt x="4599915" y="872118"/>
                  <a:pt x="4583296" y="876831"/>
                </a:cubicBezTo>
                <a:cubicBezTo>
                  <a:pt x="4565933" y="881792"/>
                  <a:pt x="4548818" y="892334"/>
                  <a:pt x="4531951" y="908457"/>
                </a:cubicBezTo>
                <a:cubicBezTo>
                  <a:pt x="4514339" y="924828"/>
                  <a:pt x="4501317" y="944300"/>
                  <a:pt x="4492883" y="966872"/>
                </a:cubicBezTo>
                <a:lnTo>
                  <a:pt x="4492883" y="876459"/>
                </a:lnTo>
                <a:lnTo>
                  <a:pt x="4268897" y="876459"/>
                </a:lnTo>
                <a:lnTo>
                  <a:pt x="4268897" y="989940"/>
                </a:lnTo>
                <a:lnTo>
                  <a:pt x="4318010" y="989940"/>
                </a:lnTo>
                <a:lnTo>
                  <a:pt x="4318010" y="1123886"/>
                </a:lnTo>
                <a:lnTo>
                  <a:pt x="4268897" y="1123886"/>
                </a:lnTo>
                <a:lnTo>
                  <a:pt x="4268897" y="1237367"/>
                </a:lnTo>
                <a:lnTo>
                  <a:pt x="4559856" y="1237367"/>
                </a:lnTo>
                <a:lnTo>
                  <a:pt x="4559856" y="1123886"/>
                </a:lnTo>
                <a:lnTo>
                  <a:pt x="4505161" y="1123886"/>
                </a:lnTo>
                <a:cubicBezTo>
                  <a:pt x="4505410" y="1102058"/>
                  <a:pt x="4509130" y="1084446"/>
                  <a:pt x="4516324" y="1071052"/>
                </a:cubicBezTo>
                <a:cubicBezTo>
                  <a:pt x="4523269" y="1058153"/>
                  <a:pt x="4536415" y="1047735"/>
                  <a:pt x="4555763" y="1039798"/>
                </a:cubicBezTo>
                <a:cubicBezTo>
                  <a:pt x="4574367" y="1032108"/>
                  <a:pt x="4602768" y="1028264"/>
                  <a:pt x="4640967" y="1028264"/>
                </a:cubicBezTo>
                <a:cubicBezTo>
                  <a:pt x="4647168" y="1028264"/>
                  <a:pt x="4652377" y="1028388"/>
                  <a:pt x="4656594" y="1028636"/>
                </a:cubicBezTo>
                <a:close/>
                <a:moveTo>
                  <a:pt x="2723019" y="869762"/>
                </a:moveTo>
                <a:cubicBezTo>
                  <a:pt x="2690773" y="869762"/>
                  <a:pt x="2666341" y="872118"/>
                  <a:pt x="2649722" y="876831"/>
                </a:cubicBezTo>
                <a:cubicBezTo>
                  <a:pt x="2632358" y="881792"/>
                  <a:pt x="2615243" y="892334"/>
                  <a:pt x="2598376" y="908457"/>
                </a:cubicBezTo>
                <a:cubicBezTo>
                  <a:pt x="2580764" y="924828"/>
                  <a:pt x="2567742" y="944300"/>
                  <a:pt x="2559308" y="966872"/>
                </a:cubicBezTo>
                <a:lnTo>
                  <a:pt x="2559308" y="876459"/>
                </a:lnTo>
                <a:lnTo>
                  <a:pt x="2335322" y="876459"/>
                </a:lnTo>
                <a:lnTo>
                  <a:pt x="2335322" y="989940"/>
                </a:lnTo>
                <a:lnTo>
                  <a:pt x="2384435" y="989940"/>
                </a:lnTo>
                <a:lnTo>
                  <a:pt x="2384435" y="1123886"/>
                </a:lnTo>
                <a:lnTo>
                  <a:pt x="2335322" y="1123886"/>
                </a:lnTo>
                <a:lnTo>
                  <a:pt x="2335322" y="1237367"/>
                </a:lnTo>
                <a:lnTo>
                  <a:pt x="2626281" y="1237367"/>
                </a:lnTo>
                <a:lnTo>
                  <a:pt x="2626281" y="1123886"/>
                </a:lnTo>
                <a:lnTo>
                  <a:pt x="2571587" y="1123886"/>
                </a:lnTo>
                <a:cubicBezTo>
                  <a:pt x="2571834" y="1102058"/>
                  <a:pt x="2575555" y="1084446"/>
                  <a:pt x="2582749" y="1071052"/>
                </a:cubicBezTo>
                <a:cubicBezTo>
                  <a:pt x="2589694" y="1058153"/>
                  <a:pt x="2602841" y="1047735"/>
                  <a:pt x="2622188" y="1039798"/>
                </a:cubicBezTo>
                <a:cubicBezTo>
                  <a:pt x="2640792" y="1032108"/>
                  <a:pt x="2669193" y="1028264"/>
                  <a:pt x="2707393" y="1028264"/>
                </a:cubicBezTo>
                <a:cubicBezTo>
                  <a:pt x="2713593" y="1028264"/>
                  <a:pt x="2718803" y="1028388"/>
                  <a:pt x="2723019" y="1028636"/>
                </a:cubicBezTo>
                <a:close/>
                <a:moveTo>
                  <a:pt x="7623557" y="866041"/>
                </a:moveTo>
                <a:cubicBezTo>
                  <a:pt x="7552616" y="866041"/>
                  <a:pt x="7496433" y="884396"/>
                  <a:pt x="7455009" y="921107"/>
                </a:cubicBezTo>
                <a:cubicBezTo>
                  <a:pt x="7413090" y="957818"/>
                  <a:pt x="7392129" y="1003707"/>
                  <a:pt x="7392129" y="1058773"/>
                </a:cubicBezTo>
                <a:cubicBezTo>
                  <a:pt x="7392129" y="1115080"/>
                  <a:pt x="7413337" y="1160597"/>
                  <a:pt x="7455753" y="1195323"/>
                </a:cubicBezTo>
                <a:cubicBezTo>
                  <a:pt x="7498169" y="1230298"/>
                  <a:pt x="7561421" y="1247785"/>
                  <a:pt x="7645509" y="1247785"/>
                </a:cubicBezTo>
                <a:cubicBezTo>
                  <a:pt x="7695615" y="1247785"/>
                  <a:pt x="7738651" y="1238111"/>
                  <a:pt x="7774618" y="1218764"/>
                </a:cubicBezTo>
                <a:cubicBezTo>
                  <a:pt x="7792477" y="1209338"/>
                  <a:pt x="7807607" y="1198238"/>
                  <a:pt x="7820010" y="1185463"/>
                </a:cubicBezTo>
                <a:cubicBezTo>
                  <a:pt x="7832413" y="1172689"/>
                  <a:pt x="7842087" y="1158240"/>
                  <a:pt x="7849032" y="1142117"/>
                </a:cubicBezTo>
                <a:lnTo>
                  <a:pt x="7694622" y="1123142"/>
                </a:lnTo>
                <a:cubicBezTo>
                  <a:pt x="7683213" y="1149931"/>
                  <a:pt x="7664609" y="1163325"/>
                  <a:pt x="7638812" y="1163325"/>
                </a:cubicBezTo>
                <a:cubicBezTo>
                  <a:pt x="7595900" y="1163325"/>
                  <a:pt x="7574072" y="1134056"/>
                  <a:pt x="7573328" y="1075517"/>
                </a:cubicBezTo>
                <a:lnTo>
                  <a:pt x="7857589" y="1075517"/>
                </a:lnTo>
                <a:cubicBezTo>
                  <a:pt x="7854861" y="1005071"/>
                  <a:pt x="7832413" y="952609"/>
                  <a:pt x="7790245" y="918131"/>
                </a:cubicBezTo>
                <a:cubicBezTo>
                  <a:pt x="7747333" y="883404"/>
                  <a:pt x="7691770" y="866041"/>
                  <a:pt x="7623557" y="866041"/>
                </a:cubicBezTo>
                <a:close/>
                <a:moveTo>
                  <a:pt x="6290057" y="866041"/>
                </a:moveTo>
                <a:cubicBezTo>
                  <a:pt x="6219116" y="866041"/>
                  <a:pt x="6162933" y="884396"/>
                  <a:pt x="6121509" y="921107"/>
                </a:cubicBezTo>
                <a:cubicBezTo>
                  <a:pt x="6079590" y="957818"/>
                  <a:pt x="6058629" y="1003707"/>
                  <a:pt x="6058629" y="1058773"/>
                </a:cubicBezTo>
                <a:cubicBezTo>
                  <a:pt x="6058629" y="1115080"/>
                  <a:pt x="6079837" y="1160597"/>
                  <a:pt x="6122253" y="1195323"/>
                </a:cubicBezTo>
                <a:cubicBezTo>
                  <a:pt x="6164669" y="1230298"/>
                  <a:pt x="6227921" y="1247785"/>
                  <a:pt x="6312009" y="1247785"/>
                </a:cubicBezTo>
                <a:cubicBezTo>
                  <a:pt x="6362115" y="1247785"/>
                  <a:pt x="6405151" y="1238111"/>
                  <a:pt x="6441118" y="1218764"/>
                </a:cubicBezTo>
                <a:cubicBezTo>
                  <a:pt x="6458977" y="1209338"/>
                  <a:pt x="6474108" y="1198238"/>
                  <a:pt x="6486510" y="1185463"/>
                </a:cubicBezTo>
                <a:cubicBezTo>
                  <a:pt x="6498913" y="1172689"/>
                  <a:pt x="6508587" y="1158240"/>
                  <a:pt x="6515532" y="1142117"/>
                </a:cubicBezTo>
                <a:lnTo>
                  <a:pt x="6361122" y="1123142"/>
                </a:lnTo>
                <a:cubicBezTo>
                  <a:pt x="6349713" y="1149931"/>
                  <a:pt x="6331109" y="1163325"/>
                  <a:pt x="6305312" y="1163325"/>
                </a:cubicBezTo>
                <a:cubicBezTo>
                  <a:pt x="6262400" y="1163325"/>
                  <a:pt x="6240572" y="1134056"/>
                  <a:pt x="6239828" y="1075517"/>
                </a:cubicBezTo>
                <a:lnTo>
                  <a:pt x="6524089" y="1075517"/>
                </a:lnTo>
                <a:cubicBezTo>
                  <a:pt x="6521361" y="1005071"/>
                  <a:pt x="6498913" y="952609"/>
                  <a:pt x="6456745" y="918131"/>
                </a:cubicBezTo>
                <a:cubicBezTo>
                  <a:pt x="6413833" y="883404"/>
                  <a:pt x="6358270" y="866041"/>
                  <a:pt x="6290057" y="866041"/>
                </a:cubicBezTo>
                <a:close/>
                <a:moveTo>
                  <a:pt x="4918457" y="866041"/>
                </a:moveTo>
                <a:cubicBezTo>
                  <a:pt x="4847516" y="866041"/>
                  <a:pt x="4791333" y="884396"/>
                  <a:pt x="4749909" y="921107"/>
                </a:cubicBezTo>
                <a:cubicBezTo>
                  <a:pt x="4707989" y="957818"/>
                  <a:pt x="4687029" y="1003707"/>
                  <a:pt x="4687029" y="1058773"/>
                </a:cubicBezTo>
                <a:cubicBezTo>
                  <a:pt x="4687029" y="1115080"/>
                  <a:pt x="4708238" y="1160597"/>
                  <a:pt x="4750654" y="1195323"/>
                </a:cubicBezTo>
                <a:cubicBezTo>
                  <a:pt x="4793070" y="1230298"/>
                  <a:pt x="4856322" y="1247785"/>
                  <a:pt x="4940409" y="1247785"/>
                </a:cubicBezTo>
                <a:cubicBezTo>
                  <a:pt x="4990515" y="1247785"/>
                  <a:pt x="5033551" y="1238111"/>
                  <a:pt x="5069518" y="1218764"/>
                </a:cubicBezTo>
                <a:cubicBezTo>
                  <a:pt x="5087378" y="1209338"/>
                  <a:pt x="5102508" y="1198238"/>
                  <a:pt x="5114911" y="1185463"/>
                </a:cubicBezTo>
                <a:cubicBezTo>
                  <a:pt x="5127313" y="1172689"/>
                  <a:pt x="5136986" y="1158240"/>
                  <a:pt x="5143932" y="1142117"/>
                </a:cubicBezTo>
                <a:lnTo>
                  <a:pt x="4989523" y="1123142"/>
                </a:lnTo>
                <a:cubicBezTo>
                  <a:pt x="4978113" y="1149931"/>
                  <a:pt x="4959509" y="1163325"/>
                  <a:pt x="4933712" y="1163325"/>
                </a:cubicBezTo>
                <a:cubicBezTo>
                  <a:pt x="4890800" y="1163325"/>
                  <a:pt x="4868972" y="1134056"/>
                  <a:pt x="4868228" y="1075517"/>
                </a:cubicBezTo>
                <a:lnTo>
                  <a:pt x="5152490" y="1075517"/>
                </a:lnTo>
                <a:cubicBezTo>
                  <a:pt x="5149761" y="1005071"/>
                  <a:pt x="5127313" y="952609"/>
                  <a:pt x="5085145" y="918131"/>
                </a:cubicBezTo>
                <a:cubicBezTo>
                  <a:pt x="5042233" y="883404"/>
                  <a:pt x="4986670" y="866041"/>
                  <a:pt x="4918457" y="866041"/>
                </a:cubicBezTo>
                <a:close/>
                <a:moveTo>
                  <a:pt x="2985627" y="866041"/>
                </a:moveTo>
                <a:cubicBezTo>
                  <a:pt x="2916421" y="866041"/>
                  <a:pt x="2864084" y="873234"/>
                  <a:pt x="2828613" y="887621"/>
                </a:cubicBezTo>
                <a:cubicBezTo>
                  <a:pt x="2792646" y="902008"/>
                  <a:pt x="2766601" y="926936"/>
                  <a:pt x="2750478" y="962407"/>
                </a:cubicBezTo>
                <a:lnTo>
                  <a:pt x="2897074" y="977290"/>
                </a:lnTo>
                <a:cubicBezTo>
                  <a:pt x="2913197" y="954222"/>
                  <a:pt x="2936265" y="942687"/>
                  <a:pt x="2966279" y="942687"/>
                </a:cubicBezTo>
                <a:cubicBezTo>
                  <a:pt x="2982650" y="942687"/>
                  <a:pt x="2997037" y="945912"/>
                  <a:pt x="3009439" y="952361"/>
                </a:cubicBezTo>
                <a:cubicBezTo>
                  <a:pt x="3021345" y="959059"/>
                  <a:pt x="3029035" y="967120"/>
                  <a:pt x="3032507" y="976546"/>
                </a:cubicBezTo>
                <a:cubicBezTo>
                  <a:pt x="3035732" y="985476"/>
                  <a:pt x="3037344" y="1001103"/>
                  <a:pt x="3037344" y="1023427"/>
                </a:cubicBezTo>
                <a:lnTo>
                  <a:pt x="3037344" y="1034217"/>
                </a:lnTo>
                <a:cubicBezTo>
                  <a:pt x="3009811" y="1022062"/>
                  <a:pt x="2972728" y="1015985"/>
                  <a:pt x="2926095" y="1015985"/>
                </a:cubicBezTo>
                <a:cubicBezTo>
                  <a:pt x="2874997" y="1015985"/>
                  <a:pt x="2833574" y="1026775"/>
                  <a:pt x="2801824" y="1048355"/>
                </a:cubicBezTo>
                <a:cubicBezTo>
                  <a:pt x="2769826" y="1069936"/>
                  <a:pt x="2753827" y="1097593"/>
                  <a:pt x="2753827" y="1131327"/>
                </a:cubicBezTo>
                <a:cubicBezTo>
                  <a:pt x="2753827" y="1161837"/>
                  <a:pt x="2766849" y="1188254"/>
                  <a:pt x="2792894" y="1210578"/>
                </a:cubicBezTo>
                <a:cubicBezTo>
                  <a:pt x="2818691" y="1232902"/>
                  <a:pt x="2857015" y="1244064"/>
                  <a:pt x="2907864" y="1244064"/>
                </a:cubicBezTo>
                <a:cubicBezTo>
                  <a:pt x="2961938" y="1244064"/>
                  <a:pt x="3005098" y="1233646"/>
                  <a:pt x="3037344" y="1212811"/>
                </a:cubicBezTo>
                <a:lnTo>
                  <a:pt x="3037344" y="1237367"/>
                </a:lnTo>
                <a:lnTo>
                  <a:pt x="3270632" y="1237367"/>
                </a:lnTo>
                <a:lnTo>
                  <a:pt x="3270632" y="1123886"/>
                </a:lnTo>
                <a:lnTo>
                  <a:pt x="3224495" y="1123886"/>
                </a:lnTo>
                <a:lnTo>
                  <a:pt x="3224495" y="1019706"/>
                </a:lnTo>
                <a:cubicBezTo>
                  <a:pt x="3224495" y="986716"/>
                  <a:pt x="3221271" y="962407"/>
                  <a:pt x="3214822" y="946780"/>
                </a:cubicBezTo>
                <a:cubicBezTo>
                  <a:pt x="3208621" y="931649"/>
                  <a:pt x="3197582" y="917511"/>
                  <a:pt x="3181708" y="904364"/>
                </a:cubicBezTo>
                <a:cubicBezTo>
                  <a:pt x="3165833" y="891466"/>
                  <a:pt x="3141400" y="881916"/>
                  <a:pt x="3108410" y="875715"/>
                </a:cubicBezTo>
                <a:cubicBezTo>
                  <a:pt x="3092535" y="872490"/>
                  <a:pt x="3074490" y="870072"/>
                  <a:pt x="3054274" y="868459"/>
                </a:cubicBezTo>
                <a:cubicBezTo>
                  <a:pt x="3034058" y="866847"/>
                  <a:pt x="3011175" y="866041"/>
                  <a:pt x="2985627" y="866041"/>
                </a:cubicBezTo>
                <a:close/>
                <a:moveTo>
                  <a:pt x="2041907" y="866041"/>
                </a:moveTo>
                <a:cubicBezTo>
                  <a:pt x="1970966" y="866041"/>
                  <a:pt x="1914783" y="884396"/>
                  <a:pt x="1873360" y="921107"/>
                </a:cubicBezTo>
                <a:cubicBezTo>
                  <a:pt x="1831440" y="957818"/>
                  <a:pt x="1810480" y="1003707"/>
                  <a:pt x="1810480" y="1058773"/>
                </a:cubicBezTo>
                <a:cubicBezTo>
                  <a:pt x="1810480" y="1115080"/>
                  <a:pt x="1831688" y="1160597"/>
                  <a:pt x="1874104" y="1195323"/>
                </a:cubicBezTo>
                <a:cubicBezTo>
                  <a:pt x="1916520" y="1230298"/>
                  <a:pt x="1979772" y="1247785"/>
                  <a:pt x="2063860" y="1247785"/>
                </a:cubicBezTo>
                <a:cubicBezTo>
                  <a:pt x="2113965" y="1247785"/>
                  <a:pt x="2157001" y="1238111"/>
                  <a:pt x="2192968" y="1218764"/>
                </a:cubicBezTo>
                <a:cubicBezTo>
                  <a:pt x="2210827" y="1209338"/>
                  <a:pt x="2225958" y="1198238"/>
                  <a:pt x="2238361" y="1185463"/>
                </a:cubicBezTo>
                <a:cubicBezTo>
                  <a:pt x="2250763" y="1172689"/>
                  <a:pt x="2260437" y="1158240"/>
                  <a:pt x="2267382" y="1142117"/>
                </a:cubicBezTo>
                <a:lnTo>
                  <a:pt x="2112973" y="1123142"/>
                </a:lnTo>
                <a:cubicBezTo>
                  <a:pt x="2101563" y="1149931"/>
                  <a:pt x="2082959" y="1163325"/>
                  <a:pt x="2057162" y="1163325"/>
                </a:cubicBezTo>
                <a:cubicBezTo>
                  <a:pt x="2014250" y="1163325"/>
                  <a:pt x="1992422" y="1134056"/>
                  <a:pt x="1991678" y="1075517"/>
                </a:cubicBezTo>
                <a:lnTo>
                  <a:pt x="2275940" y="1075517"/>
                </a:lnTo>
                <a:cubicBezTo>
                  <a:pt x="2273211" y="1005071"/>
                  <a:pt x="2250763" y="952609"/>
                  <a:pt x="2208595" y="918131"/>
                </a:cubicBezTo>
                <a:cubicBezTo>
                  <a:pt x="2165683" y="883404"/>
                  <a:pt x="2110120" y="866041"/>
                  <a:pt x="2041907" y="866041"/>
                </a:cubicBezTo>
                <a:close/>
                <a:moveTo>
                  <a:pt x="5653519" y="833299"/>
                </a:moveTo>
                <a:lnTo>
                  <a:pt x="5671751" y="833299"/>
                </a:lnTo>
                <a:cubicBezTo>
                  <a:pt x="5702013" y="833299"/>
                  <a:pt x="5722848" y="834167"/>
                  <a:pt x="5734258" y="835903"/>
                </a:cubicBezTo>
                <a:cubicBezTo>
                  <a:pt x="5746165" y="837640"/>
                  <a:pt x="5755962" y="842601"/>
                  <a:pt x="5763652" y="850786"/>
                </a:cubicBezTo>
                <a:cubicBezTo>
                  <a:pt x="5771342" y="858724"/>
                  <a:pt x="5775186" y="869390"/>
                  <a:pt x="5775186" y="882784"/>
                </a:cubicBezTo>
                <a:cubicBezTo>
                  <a:pt x="5775186" y="896179"/>
                  <a:pt x="5771342" y="906721"/>
                  <a:pt x="5763652" y="914410"/>
                </a:cubicBezTo>
                <a:cubicBezTo>
                  <a:pt x="5755963" y="922596"/>
                  <a:pt x="5746537" y="927557"/>
                  <a:pt x="5735375" y="929293"/>
                </a:cubicBezTo>
                <a:cubicBezTo>
                  <a:pt x="5724957" y="931029"/>
                  <a:pt x="5705113" y="931897"/>
                  <a:pt x="5675843" y="931897"/>
                </a:cubicBezTo>
                <a:lnTo>
                  <a:pt x="5653519" y="931897"/>
                </a:lnTo>
                <a:close/>
                <a:moveTo>
                  <a:pt x="3537035" y="732096"/>
                </a:moveTo>
                <a:lnTo>
                  <a:pt x="3349883" y="821020"/>
                </a:lnTo>
                <a:lnTo>
                  <a:pt x="3349883" y="876459"/>
                </a:lnTo>
                <a:lnTo>
                  <a:pt x="3303747" y="876459"/>
                </a:lnTo>
                <a:lnTo>
                  <a:pt x="3303747" y="989940"/>
                </a:lnTo>
                <a:lnTo>
                  <a:pt x="3349883" y="989940"/>
                </a:lnTo>
                <a:lnTo>
                  <a:pt x="3349883" y="1050588"/>
                </a:lnTo>
                <a:cubicBezTo>
                  <a:pt x="3349883" y="1097469"/>
                  <a:pt x="3350752" y="1129095"/>
                  <a:pt x="3352488" y="1145466"/>
                </a:cubicBezTo>
                <a:cubicBezTo>
                  <a:pt x="3353728" y="1154892"/>
                  <a:pt x="3355712" y="1163387"/>
                  <a:pt x="3358441" y="1170953"/>
                </a:cubicBezTo>
                <a:cubicBezTo>
                  <a:pt x="3361170" y="1178518"/>
                  <a:pt x="3365386" y="1186890"/>
                  <a:pt x="3371092" y="1196067"/>
                </a:cubicBezTo>
                <a:cubicBezTo>
                  <a:pt x="3381509" y="1211942"/>
                  <a:pt x="3397012" y="1224593"/>
                  <a:pt x="3417600" y="1234019"/>
                </a:cubicBezTo>
                <a:cubicBezTo>
                  <a:pt x="3437692" y="1243196"/>
                  <a:pt x="3461752" y="1247785"/>
                  <a:pt x="3489782" y="1247785"/>
                </a:cubicBezTo>
                <a:cubicBezTo>
                  <a:pt x="3512106" y="1247785"/>
                  <a:pt x="3535422" y="1244560"/>
                  <a:pt x="3559731" y="1238111"/>
                </a:cubicBezTo>
                <a:cubicBezTo>
                  <a:pt x="3582799" y="1231910"/>
                  <a:pt x="3600411" y="1224717"/>
                  <a:pt x="3612565" y="1216531"/>
                </a:cubicBezTo>
                <a:lnTo>
                  <a:pt x="3612565" y="1105654"/>
                </a:lnTo>
                <a:cubicBezTo>
                  <a:pt x="3595450" y="1113344"/>
                  <a:pt x="3580815" y="1117188"/>
                  <a:pt x="3568661" y="1117188"/>
                </a:cubicBezTo>
                <a:cubicBezTo>
                  <a:pt x="3555762" y="1117188"/>
                  <a:pt x="3547329" y="1113344"/>
                  <a:pt x="3543360" y="1105654"/>
                </a:cubicBezTo>
                <a:cubicBezTo>
                  <a:pt x="3539143" y="1097965"/>
                  <a:pt x="3537035" y="1082710"/>
                  <a:pt x="3537035" y="1059890"/>
                </a:cubicBezTo>
                <a:lnTo>
                  <a:pt x="3537035" y="989940"/>
                </a:lnTo>
                <a:lnTo>
                  <a:pt x="3612565" y="989940"/>
                </a:lnTo>
                <a:lnTo>
                  <a:pt x="3612565" y="876459"/>
                </a:lnTo>
                <a:lnTo>
                  <a:pt x="3537035" y="876459"/>
                </a:lnTo>
                <a:close/>
                <a:moveTo>
                  <a:pt x="1670135" y="732096"/>
                </a:moveTo>
                <a:lnTo>
                  <a:pt x="1482983" y="821020"/>
                </a:lnTo>
                <a:lnTo>
                  <a:pt x="1482983" y="876459"/>
                </a:lnTo>
                <a:lnTo>
                  <a:pt x="1436846" y="876459"/>
                </a:lnTo>
                <a:lnTo>
                  <a:pt x="1436846" y="989940"/>
                </a:lnTo>
                <a:lnTo>
                  <a:pt x="1482983" y="989940"/>
                </a:lnTo>
                <a:lnTo>
                  <a:pt x="1482983" y="1050588"/>
                </a:lnTo>
                <a:cubicBezTo>
                  <a:pt x="1482983" y="1097469"/>
                  <a:pt x="1483851" y="1129095"/>
                  <a:pt x="1485588" y="1145466"/>
                </a:cubicBezTo>
                <a:cubicBezTo>
                  <a:pt x="1486828" y="1154892"/>
                  <a:pt x="1488812" y="1163387"/>
                  <a:pt x="1491541" y="1170953"/>
                </a:cubicBezTo>
                <a:cubicBezTo>
                  <a:pt x="1494269" y="1178518"/>
                  <a:pt x="1498486" y="1186890"/>
                  <a:pt x="1504191" y="1196067"/>
                </a:cubicBezTo>
                <a:cubicBezTo>
                  <a:pt x="1514609" y="1211942"/>
                  <a:pt x="1530112" y="1224593"/>
                  <a:pt x="1550700" y="1234019"/>
                </a:cubicBezTo>
                <a:cubicBezTo>
                  <a:pt x="1570792" y="1243196"/>
                  <a:pt x="1594853" y="1247785"/>
                  <a:pt x="1622882" y="1247785"/>
                </a:cubicBezTo>
                <a:cubicBezTo>
                  <a:pt x="1645206" y="1247785"/>
                  <a:pt x="1668523" y="1244560"/>
                  <a:pt x="1692831" y="1238111"/>
                </a:cubicBezTo>
                <a:cubicBezTo>
                  <a:pt x="1715899" y="1231910"/>
                  <a:pt x="1733511" y="1224717"/>
                  <a:pt x="1745665" y="1216531"/>
                </a:cubicBezTo>
                <a:lnTo>
                  <a:pt x="1745665" y="1105654"/>
                </a:lnTo>
                <a:cubicBezTo>
                  <a:pt x="1728550" y="1113344"/>
                  <a:pt x="1713915" y="1117188"/>
                  <a:pt x="1701761" y="1117188"/>
                </a:cubicBezTo>
                <a:cubicBezTo>
                  <a:pt x="1688862" y="1117188"/>
                  <a:pt x="1680429" y="1113344"/>
                  <a:pt x="1676460" y="1105654"/>
                </a:cubicBezTo>
                <a:cubicBezTo>
                  <a:pt x="1672243" y="1097965"/>
                  <a:pt x="1670135" y="1082710"/>
                  <a:pt x="1670135" y="1059890"/>
                </a:cubicBezTo>
                <a:lnTo>
                  <a:pt x="1670135" y="989940"/>
                </a:lnTo>
                <a:lnTo>
                  <a:pt x="1745665" y="989940"/>
                </a:lnTo>
                <a:lnTo>
                  <a:pt x="1745665" y="876459"/>
                </a:lnTo>
                <a:lnTo>
                  <a:pt x="1670135" y="876459"/>
                </a:lnTo>
                <a:close/>
                <a:moveTo>
                  <a:pt x="5411301" y="719817"/>
                </a:moveTo>
                <a:lnTo>
                  <a:pt x="5411301" y="843717"/>
                </a:lnTo>
                <a:lnTo>
                  <a:pt x="5453345" y="843717"/>
                </a:lnTo>
                <a:lnTo>
                  <a:pt x="5453345" y="1113468"/>
                </a:lnTo>
                <a:lnTo>
                  <a:pt x="5411301" y="1113468"/>
                </a:lnTo>
                <a:lnTo>
                  <a:pt x="5411301" y="1237367"/>
                </a:lnTo>
                <a:lnTo>
                  <a:pt x="5692587" y="1237367"/>
                </a:lnTo>
                <a:lnTo>
                  <a:pt x="5692587" y="1113468"/>
                </a:lnTo>
                <a:lnTo>
                  <a:pt x="5653519" y="1113468"/>
                </a:lnTo>
                <a:lnTo>
                  <a:pt x="5653519" y="1026031"/>
                </a:lnTo>
                <a:lnTo>
                  <a:pt x="5717144" y="1026031"/>
                </a:lnTo>
                <a:lnTo>
                  <a:pt x="5829880" y="1237367"/>
                </a:lnTo>
                <a:lnTo>
                  <a:pt x="6016288" y="1237367"/>
                </a:lnTo>
                <a:lnTo>
                  <a:pt x="6016288" y="1113468"/>
                </a:lnTo>
                <a:lnTo>
                  <a:pt x="5979081" y="1113468"/>
                </a:lnTo>
                <a:lnTo>
                  <a:pt x="5907643" y="995149"/>
                </a:lnTo>
                <a:cubicBezTo>
                  <a:pt x="5930216" y="984979"/>
                  <a:pt x="5948447" y="969104"/>
                  <a:pt x="5962337" y="947524"/>
                </a:cubicBezTo>
                <a:cubicBezTo>
                  <a:pt x="5976228" y="925696"/>
                  <a:pt x="5983173" y="901388"/>
                  <a:pt x="5983173" y="874599"/>
                </a:cubicBezTo>
                <a:cubicBezTo>
                  <a:pt x="5983173" y="838880"/>
                  <a:pt x="5971763" y="807874"/>
                  <a:pt x="5948943" y="781581"/>
                </a:cubicBezTo>
                <a:cubicBezTo>
                  <a:pt x="5926371" y="755784"/>
                  <a:pt x="5896977" y="739041"/>
                  <a:pt x="5860762" y="731352"/>
                </a:cubicBezTo>
                <a:cubicBezTo>
                  <a:pt x="5847865" y="728623"/>
                  <a:pt x="5833725" y="726453"/>
                  <a:pt x="5818346" y="724840"/>
                </a:cubicBezTo>
                <a:cubicBezTo>
                  <a:pt x="5802968" y="723228"/>
                  <a:pt x="5784488" y="721988"/>
                  <a:pt x="5762908" y="721120"/>
                </a:cubicBezTo>
                <a:cubicBezTo>
                  <a:pt x="5741328" y="720251"/>
                  <a:pt x="5717887" y="719817"/>
                  <a:pt x="5692587" y="719817"/>
                </a:cubicBezTo>
                <a:close/>
                <a:moveTo>
                  <a:pt x="613901" y="719817"/>
                </a:moveTo>
                <a:lnTo>
                  <a:pt x="613901" y="843717"/>
                </a:lnTo>
                <a:lnTo>
                  <a:pt x="660410" y="843717"/>
                </a:lnTo>
                <a:lnTo>
                  <a:pt x="660410" y="1113468"/>
                </a:lnTo>
                <a:lnTo>
                  <a:pt x="613901" y="1113468"/>
                </a:lnTo>
                <a:lnTo>
                  <a:pt x="613901" y="1237367"/>
                </a:lnTo>
                <a:lnTo>
                  <a:pt x="1106523" y="1237367"/>
                </a:lnTo>
                <a:lnTo>
                  <a:pt x="1106523" y="1030496"/>
                </a:lnTo>
                <a:lnTo>
                  <a:pt x="982995" y="1030496"/>
                </a:lnTo>
                <a:lnTo>
                  <a:pt x="982995" y="1113468"/>
                </a:lnTo>
                <a:lnTo>
                  <a:pt x="860584" y="1113468"/>
                </a:lnTo>
                <a:lnTo>
                  <a:pt x="860584" y="843717"/>
                </a:lnTo>
                <a:lnTo>
                  <a:pt x="909697" y="843717"/>
                </a:lnTo>
                <a:lnTo>
                  <a:pt x="909697" y="719817"/>
                </a:lnTo>
                <a:close/>
                <a:moveTo>
                  <a:pt x="7206392" y="709399"/>
                </a:moveTo>
                <a:cubicBezTo>
                  <a:pt x="7177122" y="709399"/>
                  <a:pt x="7152566" y="715353"/>
                  <a:pt x="7132722" y="727259"/>
                </a:cubicBezTo>
                <a:cubicBezTo>
                  <a:pt x="7112630" y="739165"/>
                  <a:pt x="7102584" y="754916"/>
                  <a:pt x="7102584" y="774512"/>
                </a:cubicBezTo>
                <a:cubicBezTo>
                  <a:pt x="7102584" y="795844"/>
                  <a:pt x="7112382" y="811719"/>
                  <a:pt x="7131978" y="822137"/>
                </a:cubicBezTo>
                <a:cubicBezTo>
                  <a:pt x="7151573" y="832803"/>
                  <a:pt x="7176130" y="838136"/>
                  <a:pt x="7205648" y="838136"/>
                </a:cubicBezTo>
                <a:cubicBezTo>
                  <a:pt x="7234669" y="838136"/>
                  <a:pt x="7258729" y="832307"/>
                  <a:pt x="7277829" y="820648"/>
                </a:cubicBezTo>
                <a:cubicBezTo>
                  <a:pt x="7296680" y="809238"/>
                  <a:pt x="7306107" y="793735"/>
                  <a:pt x="7306107" y="774140"/>
                </a:cubicBezTo>
                <a:cubicBezTo>
                  <a:pt x="7306107" y="756032"/>
                  <a:pt x="7297053" y="740653"/>
                  <a:pt x="7278945" y="728003"/>
                </a:cubicBezTo>
                <a:cubicBezTo>
                  <a:pt x="7260590" y="715601"/>
                  <a:pt x="7236405" y="709399"/>
                  <a:pt x="7206392" y="709399"/>
                </a:cubicBezTo>
                <a:close/>
                <a:moveTo>
                  <a:pt x="1272317" y="709399"/>
                </a:moveTo>
                <a:cubicBezTo>
                  <a:pt x="1243048" y="709399"/>
                  <a:pt x="1218491" y="715353"/>
                  <a:pt x="1198647" y="727259"/>
                </a:cubicBezTo>
                <a:cubicBezTo>
                  <a:pt x="1178555" y="739165"/>
                  <a:pt x="1168510" y="754916"/>
                  <a:pt x="1168510" y="774512"/>
                </a:cubicBezTo>
                <a:cubicBezTo>
                  <a:pt x="1168510" y="795844"/>
                  <a:pt x="1178307" y="811719"/>
                  <a:pt x="1197903" y="822137"/>
                </a:cubicBezTo>
                <a:cubicBezTo>
                  <a:pt x="1217499" y="832803"/>
                  <a:pt x="1242055" y="838136"/>
                  <a:pt x="1271573" y="838136"/>
                </a:cubicBezTo>
                <a:cubicBezTo>
                  <a:pt x="1300595" y="838136"/>
                  <a:pt x="1324655" y="832307"/>
                  <a:pt x="1343755" y="820648"/>
                </a:cubicBezTo>
                <a:cubicBezTo>
                  <a:pt x="1362606" y="809238"/>
                  <a:pt x="1372032" y="793735"/>
                  <a:pt x="1372032" y="774140"/>
                </a:cubicBezTo>
                <a:cubicBezTo>
                  <a:pt x="1372032" y="756032"/>
                  <a:pt x="1362978" y="740653"/>
                  <a:pt x="1344871" y="728003"/>
                </a:cubicBezTo>
                <a:cubicBezTo>
                  <a:pt x="1326515" y="715601"/>
                  <a:pt x="1302331" y="709399"/>
                  <a:pt x="1272317" y="709399"/>
                </a:cubicBezTo>
                <a:close/>
                <a:moveTo>
                  <a:pt x="0" y="0"/>
                </a:moveTo>
                <a:lnTo>
                  <a:pt x="12331700" y="0"/>
                </a:lnTo>
                <a:lnTo>
                  <a:pt x="12331700" y="5511800"/>
                </a:lnTo>
                <a:lnTo>
                  <a:pt x="0" y="55118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>
              <a:buNone/>
            </a:pPr>
            <a:endParaRPr 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01B2B4-242A-7DB6-D63B-AEF3B6EF9201}"/>
              </a:ext>
            </a:extLst>
          </p:cNvPr>
          <p:cNvSpPr txBox="1"/>
          <p:nvPr/>
        </p:nvSpPr>
        <p:spPr>
          <a:xfrm>
            <a:off x="482600" y="3187700"/>
            <a:ext cx="110871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GAPS IN LITERATURE: </a:t>
            </a:r>
          </a:p>
          <a:p>
            <a:pPr marL="0" indent="0">
              <a:buNone/>
            </a:pPr>
            <a:endParaRPr 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Limited Focus on IPL's Digital Media Impact </a:t>
            </a:r>
            <a:endParaRPr lang="en-US" sz="24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Insufficient Analysis of Real-time Fan Engagement </a:t>
            </a:r>
            <a:endParaRPr lang="en-US" sz="2400" b="1" dirty="0"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Lack of Empirical Data on Fan Engagement and Player             Performance </a:t>
            </a:r>
            <a:endParaRPr lang="en-US" sz="24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Absence of Comparative Analysis  </a:t>
            </a:r>
            <a:endParaRPr lang="en-US" sz="2400" b="1" dirty="0"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Unexplored Future Trends </a:t>
            </a:r>
            <a:endParaRPr lang="en-IN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94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635</Words>
  <Application>Microsoft Office PowerPoint</Application>
  <PresentationFormat>Widescreen</PresentationFormat>
  <Paragraphs>127</Paragraphs>
  <Slides>30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Berlin Sans FB Demi</vt:lpstr>
      <vt:lpstr>Calibri</vt:lpstr>
      <vt:lpstr>Calibri Light</vt:lpstr>
      <vt:lpstr>Constantia</vt:lpstr>
      <vt:lpstr>Rockwell Extra Bold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critical_moments_in_ipl</vt:lpstr>
      <vt:lpstr>player_stats_in_critical_moments</vt:lpstr>
      <vt:lpstr>fan_engagement_metrics</vt:lpstr>
      <vt:lpstr>sentiment_scores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nazarenemustoor@outlook.com</dc:creator>
  <cp:lastModifiedBy>nazarenemustoor@outlook.com</cp:lastModifiedBy>
  <cp:revision>12</cp:revision>
  <dcterms:created xsi:type="dcterms:W3CDTF">2024-06-06T22:01:21Z</dcterms:created>
  <dcterms:modified xsi:type="dcterms:W3CDTF">2024-06-13T04:41:05Z</dcterms:modified>
</cp:coreProperties>
</file>